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15BF0261-B419-3245-972C-E7F31F35D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0261-B419-3245-972C-E7F31F35D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0261-B419-3245-972C-E7F31F35D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0261-B419-3245-972C-E7F31F35D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0261-B419-3245-972C-E7F31F35D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0261-B419-3245-972C-E7F31F35D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0261-B419-3245-972C-E7F31F35D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0261-B419-3245-972C-E7F31F35D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0261-B419-3245-972C-E7F31F35D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0261-B419-3245-972C-E7F31F35D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0261-B419-3245-972C-E7F31F35D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0261-B419-3245-972C-E7F31F35D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0261-B419-3245-972C-E7F31F35D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92ADD6D-F3A4-0741-81A6-F12A8D3791D4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5BF0261-B419-3245-972C-E7F31F35D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7A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Cuánto</a:t>
            </a:r>
            <a:r>
              <a:rPr lang="en-US" dirty="0" smtClean="0"/>
              <a:t> </a:t>
            </a:r>
            <a:r>
              <a:rPr lang="en-US" dirty="0" err="1" smtClean="0"/>
              <a:t>cuesta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406" y="3428999"/>
            <a:ext cx="7865030" cy="2602865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900" dirty="0" smtClean="0"/>
              <a:t>Talk about clothes, shopping, and prices</a:t>
            </a:r>
          </a:p>
          <a:p>
            <a:pPr>
              <a:buFont typeface="Arial"/>
              <a:buChar char="•"/>
            </a:pPr>
            <a:r>
              <a:rPr lang="en-US" sz="2900" dirty="0" smtClean="0"/>
              <a:t>Describe your plans</a:t>
            </a:r>
          </a:p>
          <a:p>
            <a:pPr>
              <a:buFont typeface="Arial"/>
              <a:buChar char="•"/>
            </a:pPr>
            <a:r>
              <a:rPr lang="en-US" sz="2900" dirty="0" smtClean="0"/>
              <a:t>Talk about what you want and what you prefer</a:t>
            </a:r>
          </a:p>
          <a:p>
            <a:pPr>
              <a:buFont typeface="Arial"/>
              <a:buChar char="•"/>
            </a:pPr>
            <a:r>
              <a:rPr lang="en-US" sz="2900" dirty="0" smtClean="0"/>
              <a:t>Point about specific items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625" y="2049103"/>
            <a:ext cx="8528867" cy="4430101"/>
          </a:xfrm>
        </p:spPr>
        <p:txBody>
          <a:bodyPr numCol="2"/>
          <a:lstStyle/>
          <a:p>
            <a:pPr>
              <a:buNone/>
            </a:pPr>
            <a:r>
              <a:rPr lang="en-US" dirty="0" smtClean="0"/>
              <a:t>El </a:t>
            </a:r>
            <a:r>
              <a:rPr lang="en-US" dirty="0" err="1" smtClean="0"/>
              <a:t>dependiente</a:t>
            </a:r>
            <a:r>
              <a:rPr lang="en-US" dirty="0" smtClean="0"/>
              <a:t>/La </a:t>
            </a:r>
            <a:r>
              <a:rPr lang="en-US" dirty="0" err="1" smtClean="0"/>
              <a:t>dependienta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¿En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servirle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La </a:t>
            </a:r>
            <a:r>
              <a:rPr lang="en-US" dirty="0" err="1" smtClean="0"/>
              <a:t>tienda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La </a:t>
            </a:r>
            <a:r>
              <a:rPr lang="en-US" dirty="0" err="1" smtClean="0"/>
              <a:t>tienda</a:t>
            </a:r>
            <a:r>
              <a:rPr lang="en-US" dirty="0" smtClean="0"/>
              <a:t> de </a:t>
            </a:r>
            <a:r>
              <a:rPr lang="en-US" dirty="0" err="1" smtClean="0"/>
              <a:t>ropa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Quizás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Perdón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¡</a:t>
            </a:r>
            <a:r>
              <a:rPr lang="en-US" dirty="0" err="1" smtClean="0"/>
              <a:t>Vamos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dirty="0" smtClean="0"/>
              <a:t> sales person</a:t>
            </a:r>
          </a:p>
          <a:p>
            <a:pPr>
              <a:buNone/>
            </a:pPr>
            <a:r>
              <a:rPr lang="en-US" dirty="0" smtClean="0"/>
              <a:t>How can I help you?</a:t>
            </a:r>
          </a:p>
          <a:p>
            <a:pPr>
              <a:buNone/>
            </a:pPr>
            <a:r>
              <a:rPr lang="en-US" dirty="0" smtClean="0"/>
              <a:t>The store</a:t>
            </a:r>
          </a:p>
          <a:p>
            <a:pPr>
              <a:buNone/>
            </a:pPr>
            <a:r>
              <a:rPr lang="en-US" dirty="0" smtClean="0"/>
              <a:t>The clothing </a:t>
            </a:r>
            <a:r>
              <a:rPr lang="en-US" dirty="0" smtClean="0"/>
              <a:t>store</a:t>
            </a:r>
          </a:p>
          <a:p>
            <a:pPr>
              <a:buNone/>
            </a:pPr>
            <a:r>
              <a:rPr lang="en-US" dirty="0" smtClean="0"/>
              <a:t>Maybe</a:t>
            </a:r>
          </a:p>
          <a:p>
            <a:pPr>
              <a:buNone/>
            </a:pPr>
            <a:r>
              <a:rPr lang="en-US" dirty="0" smtClean="0"/>
              <a:t>Excuse me</a:t>
            </a:r>
          </a:p>
          <a:p>
            <a:pPr>
              <a:buNone/>
            </a:pPr>
            <a:r>
              <a:rPr lang="en-US" dirty="0" smtClean="0"/>
              <a:t>Let’s go!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25" y="245315"/>
            <a:ext cx="8528867" cy="1544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194" y="1125564"/>
            <a:ext cx="8601024" cy="5483514"/>
          </a:xfrm>
        </p:spPr>
        <p:txBody>
          <a:bodyPr numCol="2"/>
          <a:lstStyle/>
          <a:p>
            <a:pPr>
              <a:buNone/>
            </a:pPr>
            <a:r>
              <a:rPr lang="en-US" dirty="0" smtClean="0"/>
              <a:t>El </a:t>
            </a:r>
            <a:r>
              <a:rPr lang="en-US" dirty="0" err="1" smtClean="0"/>
              <a:t>abrigo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La </a:t>
            </a:r>
            <a:r>
              <a:rPr lang="en-US" dirty="0" err="1" smtClean="0"/>
              <a:t>blusa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Las </a:t>
            </a:r>
            <a:r>
              <a:rPr lang="en-US" dirty="0" err="1" smtClean="0"/>
              <a:t>botas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Los </a:t>
            </a:r>
            <a:r>
              <a:rPr lang="en-US" dirty="0" err="1" smtClean="0"/>
              <a:t>calcetines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La </a:t>
            </a:r>
            <a:r>
              <a:rPr lang="en-US" dirty="0" err="1" smtClean="0"/>
              <a:t>camisa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La </a:t>
            </a:r>
            <a:r>
              <a:rPr lang="en-US" dirty="0" err="1" smtClean="0"/>
              <a:t>camiseta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La </a:t>
            </a:r>
            <a:r>
              <a:rPr lang="en-US" dirty="0" err="1" smtClean="0"/>
              <a:t>chaqueta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La </a:t>
            </a:r>
            <a:r>
              <a:rPr lang="en-US" dirty="0" err="1" smtClean="0"/>
              <a:t>falda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La </a:t>
            </a:r>
            <a:r>
              <a:rPr lang="en-US" dirty="0" err="1" smtClean="0"/>
              <a:t>gorra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Coat</a:t>
            </a:r>
          </a:p>
          <a:p>
            <a:pPr>
              <a:buNone/>
            </a:pPr>
            <a:r>
              <a:rPr lang="en-US" dirty="0" smtClean="0"/>
              <a:t>Blouse</a:t>
            </a:r>
          </a:p>
          <a:p>
            <a:pPr>
              <a:buNone/>
            </a:pPr>
            <a:r>
              <a:rPr lang="en-US" dirty="0" smtClean="0"/>
              <a:t>Boots</a:t>
            </a:r>
          </a:p>
          <a:p>
            <a:pPr>
              <a:buNone/>
            </a:pPr>
            <a:r>
              <a:rPr lang="en-US" dirty="0" smtClean="0"/>
              <a:t>Socks</a:t>
            </a:r>
          </a:p>
          <a:p>
            <a:pPr>
              <a:buNone/>
            </a:pPr>
            <a:r>
              <a:rPr lang="en-US" dirty="0" smtClean="0"/>
              <a:t>Shirt</a:t>
            </a:r>
          </a:p>
          <a:p>
            <a:pPr>
              <a:buNone/>
            </a:pPr>
            <a:r>
              <a:rPr lang="en-US" dirty="0" smtClean="0"/>
              <a:t>T-shirt</a:t>
            </a:r>
          </a:p>
          <a:p>
            <a:pPr>
              <a:buNone/>
            </a:pPr>
            <a:r>
              <a:rPr lang="en-US" dirty="0" smtClean="0"/>
              <a:t>Jacket</a:t>
            </a:r>
          </a:p>
          <a:p>
            <a:pPr>
              <a:buNone/>
            </a:pPr>
            <a:r>
              <a:rPr lang="en-US" dirty="0" smtClean="0"/>
              <a:t>Skirt</a:t>
            </a:r>
          </a:p>
          <a:p>
            <a:pPr>
              <a:buNone/>
            </a:pPr>
            <a:r>
              <a:rPr lang="en-US" dirty="0" smtClean="0"/>
              <a:t>cap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574" y="239992"/>
            <a:ext cx="5266894" cy="10587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4018" y="2313334"/>
            <a:ext cx="3251200" cy="250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056" y="230884"/>
            <a:ext cx="8528868" cy="6392623"/>
          </a:xfrm>
        </p:spPr>
        <p:txBody>
          <a:bodyPr numCol="2"/>
          <a:lstStyle/>
          <a:p>
            <a:pPr>
              <a:buNone/>
            </a:pPr>
            <a:r>
              <a:rPr lang="en-US" sz="3000" dirty="0" smtClean="0"/>
              <a:t>Los  jeans</a:t>
            </a:r>
          </a:p>
          <a:p>
            <a:pPr>
              <a:buNone/>
            </a:pPr>
            <a:r>
              <a:rPr lang="en-US" sz="3000" dirty="0" smtClean="0"/>
              <a:t>Los </a:t>
            </a:r>
            <a:r>
              <a:rPr lang="en-US" sz="3000" dirty="0" err="1" smtClean="0"/>
              <a:t>pantalones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Los </a:t>
            </a:r>
            <a:r>
              <a:rPr lang="en-US" sz="3000" dirty="0" err="1" smtClean="0"/>
              <a:t>pantalones</a:t>
            </a:r>
            <a:r>
              <a:rPr lang="en-US" sz="3000" dirty="0" smtClean="0"/>
              <a:t> </a:t>
            </a:r>
            <a:r>
              <a:rPr lang="en-US" sz="3000" dirty="0" err="1" smtClean="0"/>
              <a:t>cortos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La </a:t>
            </a:r>
            <a:r>
              <a:rPr lang="en-US" sz="3000" dirty="0" err="1" smtClean="0"/>
              <a:t>sudadera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El </a:t>
            </a:r>
            <a:r>
              <a:rPr lang="en-US" sz="3000" dirty="0" err="1" smtClean="0"/>
              <a:t>suéter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El </a:t>
            </a:r>
            <a:r>
              <a:rPr lang="en-US" sz="3000" dirty="0" err="1" smtClean="0"/>
              <a:t>traje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El </a:t>
            </a:r>
            <a:r>
              <a:rPr lang="en-US" sz="3000" dirty="0" err="1" smtClean="0"/>
              <a:t>traje</a:t>
            </a:r>
            <a:r>
              <a:rPr lang="en-US" sz="3000" dirty="0" smtClean="0"/>
              <a:t> de </a:t>
            </a:r>
            <a:r>
              <a:rPr lang="en-US" sz="3000" dirty="0" err="1" smtClean="0"/>
              <a:t>baño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El </a:t>
            </a:r>
            <a:r>
              <a:rPr lang="en-US" sz="3000" dirty="0" err="1" smtClean="0"/>
              <a:t>vestido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Los </a:t>
            </a:r>
            <a:r>
              <a:rPr lang="en-US" sz="3000" dirty="0" err="1" smtClean="0"/>
              <a:t>zapatos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Jeans</a:t>
            </a:r>
          </a:p>
          <a:p>
            <a:pPr>
              <a:buNone/>
            </a:pPr>
            <a:r>
              <a:rPr lang="en-US" sz="3000" dirty="0" smtClean="0"/>
              <a:t>Pants</a:t>
            </a:r>
          </a:p>
          <a:p>
            <a:pPr>
              <a:buNone/>
            </a:pPr>
            <a:r>
              <a:rPr lang="en-US" sz="3000" dirty="0" smtClean="0"/>
              <a:t>Shorts</a:t>
            </a:r>
          </a:p>
          <a:p>
            <a:pPr>
              <a:buNone/>
            </a:pPr>
            <a:r>
              <a:rPr lang="en-US" sz="3000" dirty="0" smtClean="0"/>
              <a:t>Sweatshirt</a:t>
            </a:r>
          </a:p>
          <a:p>
            <a:pPr>
              <a:buNone/>
            </a:pPr>
            <a:r>
              <a:rPr lang="en-US" sz="3000" dirty="0" smtClean="0"/>
              <a:t>Sweater</a:t>
            </a:r>
          </a:p>
          <a:p>
            <a:pPr>
              <a:buNone/>
            </a:pPr>
            <a:r>
              <a:rPr lang="en-US" sz="3000" dirty="0" smtClean="0"/>
              <a:t>Suit</a:t>
            </a:r>
          </a:p>
          <a:p>
            <a:pPr>
              <a:buNone/>
            </a:pPr>
            <a:r>
              <a:rPr lang="en-US" sz="3000" dirty="0" smtClean="0"/>
              <a:t>Bathing suit</a:t>
            </a:r>
          </a:p>
          <a:p>
            <a:pPr>
              <a:buNone/>
            </a:pPr>
            <a:r>
              <a:rPr lang="en-US" sz="3000" dirty="0" smtClean="0"/>
              <a:t>Dress</a:t>
            </a:r>
          </a:p>
          <a:p>
            <a:pPr>
              <a:buNone/>
            </a:pPr>
            <a:r>
              <a:rPr lang="en-US" sz="3000" dirty="0" smtClean="0"/>
              <a:t>shoes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332" y="447189"/>
            <a:ext cx="2496592" cy="24965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0798" y="4372381"/>
            <a:ext cx="2251126" cy="2251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31" y="259744"/>
            <a:ext cx="8615455" cy="6598255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me/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queda(n</a:t>
            </a:r>
            <a:r>
              <a:rPr lang="en-US" dirty="0" smtClean="0"/>
              <a:t>)?</a:t>
            </a:r>
          </a:p>
          <a:p>
            <a:pPr>
              <a:buNone/>
            </a:pPr>
            <a:r>
              <a:rPr lang="en-US" dirty="0" smtClean="0"/>
              <a:t>Me/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queda(n</a:t>
            </a:r>
            <a:r>
              <a:rPr lang="en-US" dirty="0" smtClean="0"/>
              <a:t>) </a:t>
            </a:r>
            <a:r>
              <a:rPr lang="en-US" dirty="0" err="1" smtClean="0"/>
              <a:t>bien</a:t>
            </a:r>
            <a:r>
              <a:rPr lang="en-US" dirty="0" smtClean="0"/>
              <a:t>/ mal.</a:t>
            </a:r>
          </a:p>
          <a:p>
            <a:pPr>
              <a:buNone/>
            </a:pPr>
            <a:r>
              <a:rPr lang="en-US" dirty="0" smtClean="0"/>
              <a:t>Nuevo/a</a:t>
            </a:r>
          </a:p>
          <a:p>
            <a:pPr>
              <a:buNone/>
            </a:pPr>
            <a:r>
              <a:rPr lang="en-US" dirty="0" smtClean="0"/>
              <a:t>¿</a:t>
            </a:r>
            <a:r>
              <a:rPr lang="en-US" dirty="0" err="1" smtClean="0"/>
              <a:t>Cuanto</a:t>
            </a:r>
            <a:r>
              <a:rPr lang="en-US" dirty="0" smtClean="0"/>
              <a:t> </a:t>
            </a:r>
            <a:r>
              <a:rPr lang="en-US" dirty="0" err="1" smtClean="0"/>
              <a:t>cuesta(n</a:t>
            </a:r>
            <a:r>
              <a:rPr lang="en-US" dirty="0" smtClean="0"/>
              <a:t>)?</a:t>
            </a:r>
          </a:p>
          <a:p>
            <a:pPr>
              <a:buNone/>
            </a:pPr>
            <a:r>
              <a:rPr lang="en-US" dirty="0" smtClean="0"/>
              <a:t>El </a:t>
            </a:r>
            <a:r>
              <a:rPr lang="en-US" dirty="0" err="1" smtClean="0"/>
              <a:t>precio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Tanto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Los/</a:t>
            </a:r>
            <a:r>
              <a:rPr lang="en-US" dirty="0" err="1" smtClean="0"/>
              <a:t>las</a:t>
            </a:r>
            <a:r>
              <a:rPr lang="en-US" dirty="0" smtClean="0"/>
              <a:t> dos</a:t>
            </a:r>
          </a:p>
          <a:p>
            <a:pPr>
              <a:buNone/>
            </a:pPr>
            <a:r>
              <a:rPr lang="en-US" dirty="0" smtClean="0"/>
              <a:t>Este/ </a:t>
            </a:r>
            <a:r>
              <a:rPr lang="en-US" dirty="0" err="1" smtClean="0"/>
              <a:t>esta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Estos</a:t>
            </a:r>
            <a:r>
              <a:rPr lang="en-US" dirty="0" smtClean="0"/>
              <a:t>/ </a:t>
            </a:r>
            <a:r>
              <a:rPr lang="en-US" dirty="0" err="1" smtClean="0"/>
              <a:t>estas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Ese</a:t>
            </a:r>
            <a:r>
              <a:rPr lang="en-US" dirty="0" smtClean="0"/>
              <a:t>/ </a:t>
            </a:r>
            <a:r>
              <a:rPr lang="en-US" dirty="0" err="1" smtClean="0"/>
              <a:t>esa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Esos</a:t>
            </a:r>
            <a:r>
              <a:rPr lang="en-US" dirty="0" smtClean="0"/>
              <a:t>/ </a:t>
            </a:r>
            <a:r>
              <a:rPr lang="en-US" dirty="0" err="1" smtClean="0"/>
              <a:t>esas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How does it/they fit me/ you?</a:t>
            </a:r>
          </a:p>
          <a:p>
            <a:pPr>
              <a:buNone/>
            </a:pPr>
            <a:r>
              <a:rPr lang="en-US" dirty="0" smtClean="0"/>
              <a:t>It/they fit me/ you good/ bad.</a:t>
            </a:r>
          </a:p>
          <a:p>
            <a:pPr>
              <a:buNone/>
            </a:pPr>
            <a:r>
              <a:rPr lang="en-US" dirty="0" smtClean="0"/>
              <a:t>New</a:t>
            </a:r>
          </a:p>
          <a:p>
            <a:pPr>
              <a:buNone/>
            </a:pPr>
            <a:r>
              <a:rPr lang="en-US" dirty="0" smtClean="0"/>
              <a:t>How much does that cost?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price</a:t>
            </a:r>
          </a:p>
          <a:p>
            <a:pPr>
              <a:buNone/>
            </a:pPr>
            <a:r>
              <a:rPr lang="en-US" dirty="0" smtClean="0"/>
              <a:t>So much</a:t>
            </a:r>
          </a:p>
          <a:p>
            <a:pPr>
              <a:buNone/>
            </a:pPr>
            <a:r>
              <a:rPr lang="en-US" dirty="0" smtClean="0"/>
              <a:t>Both</a:t>
            </a:r>
          </a:p>
          <a:p>
            <a:pPr>
              <a:buNone/>
            </a:pPr>
            <a:r>
              <a:rPr lang="en-US" dirty="0" smtClean="0"/>
              <a:t>This</a:t>
            </a:r>
          </a:p>
          <a:p>
            <a:pPr>
              <a:buNone/>
            </a:pPr>
            <a:r>
              <a:rPr lang="en-US" dirty="0" smtClean="0"/>
              <a:t>These</a:t>
            </a:r>
          </a:p>
          <a:p>
            <a:pPr>
              <a:buNone/>
            </a:pPr>
            <a:r>
              <a:rPr lang="en-US" dirty="0" smtClean="0"/>
              <a:t>That</a:t>
            </a:r>
          </a:p>
          <a:p>
            <a:pPr>
              <a:buNone/>
            </a:pPr>
            <a:r>
              <a:rPr lang="en-US" dirty="0" smtClean="0"/>
              <a:t>those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67938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Verbos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212145"/>
            <a:ext cx="7345363" cy="5194908"/>
          </a:xfrm>
        </p:spPr>
        <p:txBody>
          <a:bodyPr numCol="2"/>
          <a:lstStyle/>
          <a:p>
            <a:pPr>
              <a:buNone/>
            </a:pPr>
            <a:r>
              <a:rPr lang="en-US" dirty="0" err="1" smtClean="0"/>
              <a:t>Buscar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Comprar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Llevar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Costar (</a:t>
            </a:r>
            <a:r>
              <a:rPr lang="en-US" dirty="0" err="1" smtClean="0"/>
              <a:t>o</a:t>
            </a:r>
            <a:r>
              <a:rPr lang="en-US" dirty="0" smtClean="0"/>
              <a:t>=</a:t>
            </a:r>
            <a:r>
              <a:rPr lang="en-US" dirty="0" err="1" smtClean="0"/>
              <a:t>ue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Pensar</a:t>
            </a:r>
            <a:r>
              <a:rPr lang="en-US" dirty="0" smtClean="0"/>
              <a:t> (</a:t>
            </a:r>
            <a:r>
              <a:rPr lang="en-US" dirty="0" err="1" smtClean="0"/>
              <a:t>e</a:t>
            </a:r>
            <a:r>
              <a:rPr lang="en-US" dirty="0" smtClean="0"/>
              <a:t>=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Preferir</a:t>
            </a:r>
            <a:r>
              <a:rPr lang="en-US" dirty="0" smtClean="0"/>
              <a:t> (</a:t>
            </a:r>
            <a:r>
              <a:rPr lang="en-US" dirty="0" err="1" smtClean="0"/>
              <a:t>e</a:t>
            </a:r>
            <a:r>
              <a:rPr lang="en-US" dirty="0" smtClean="0"/>
              <a:t>=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Querer</a:t>
            </a:r>
            <a:r>
              <a:rPr lang="en-US" dirty="0" smtClean="0"/>
              <a:t> (</a:t>
            </a:r>
            <a:r>
              <a:rPr lang="en-US" dirty="0" err="1" smtClean="0"/>
              <a:t>e</a:t>
            </a:r>
            <a:r>
              <a:rPr lang="en-US" dirty="0" smtClean="0"/>
              <a:t>=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razón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to look for</a:t>
            </a:r>
          </a:p>
          <a:p>
            <a:pPr>
              <a:buNone/>
            </a:pPr>
            <a:r>
              <a:rPr lang="en-US" dirty="0" smtClean="0"/>
              <a:t>To buy</a:t>
            </a:r>
          </a:p>
          <a:p>
            <a:pPr>
              <a:buNone/>
            </a:pPr>
            <a:r>
              <a:rPr lang="en-US" dirty="0" smtClean="0"/>
              <a:t>To wear</a:t>
            </a:r>
          </a:p>
          <a:p>
            <a:pPr>
              <a:buNone/>
            </a:pPr>
            <a:r>
              <a:rPr lang="en-US" dirty="0" smtClean="0"/>
              <a:t>To cost</a:t>
            </a:r>
          </a:p>
          <a:p>
            <a:pPr>
              <a:buNone/>
            </a:pPr>
            <a:r>
              <a:rPr lang="en-US" dirty="0" smtClean="0"/>
              <a:t>To think</a:t>
            </a:r>
          </a:p>
          <a:p>
            <a:pPr>
              <a:buNone/>
            </a:pPr>
            <a:r>
              <a:rPr lang="en-US" dirty="0" smtClean="0"/>
              <a:t>To prefer</a:t>
            </a:r>
          </a:p>
          <a:p>
            <a:pPr>
              <a:buNone/>
            </a:pPr>
            <a:r>
              <a:rPr lang="en-US" dirty="0" smtClean="0"/>
              <a:t>To want</a:t>
            </a:r>
          </a:p>
          <a:p>
            <a:pPr>
              <a:buNone/>
            </a:pPr>
            <a:r>
              <a:rPr lang="en-US" dirty="0" smtClean="0"/>
              <a:t>To be correct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774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números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86" y="1019008"/>
            <a:ext cx="8180503" cy="5552857"/>
          </a:xfrm>
        </p:spPr>
        <p:txBody>
          <a:bodyPr numCol="2"/>
          <a:lstStyle/>
          <a:p>
            <a:pPr>
              <a:buNone/>
            </a:pPr>
            <a:r>
              <a:rPr lang="en-US" dirty="0" err="1" smtClean="0"/>
              <a:t>Doscientos</a:t>
            </a:r>
            <a:r>
              <a:rPr lang="en-US" dirty="0" smtClean="0"/>
              <a:t>/ as</a:t>
            </a:r>
          </a:p>
          <a:p>
            <a:pPr>
              <a:buNone/>
            </a:pPr>
            <a:r>
              <a:rPr lang="en-US" dirty="0" err="1" smtClean="0"/>
              <a:t>Trescientos</a:t>
            </a:r>
            <a:r>
              <a:rPr lang="en-US" dirty="0" smtClean="0"/>
              <a:t>/ as</a:t>
            </a:r>
          </a:p>
          <a:p>
            <a:pPr>
              <a:buNone/>
            </a:pPr>
            <a:r>
              <a:rPr lang="en-US" dirty="0" err="1" smtClean="0"/>
              <a:t>Cuatrocientos</a:t>
            </a:r>
            <a:r>
              <a:rPr lang="en-US" dirty="0" smtClean="0"/>
              <a:t>/ as</a:t>
            </a:r>
          </a:p>
          <a:p>
            <a:pPr>
              <a:buNone/>
            </a:pPr>
            <a:r>
              <a:rPr lang="en-US" dirty="0" err="1" smtClean="0"/>
              <a:t>Quinientos</a:t>
            </a:r>
            <a:r>
              <a:rPr lang="en-US" dirty="0" smtClean="0"/>
              <a:t>/ as</a:t>
            </a:r>
          </a:p>
          <a:p>
            <a:pPr>
              <a:buNone/>
            </a:pPr>
            <a:r>
              <a:rPr lang="en-US" dirty="0" err="1" smtClean="0"/>
              <a:t>Seiscientos</a:t>
            </a:r>
            <a:r>
              <a:rPr lang="en-US" dirty="0" smtClean="0"/>
              <a:t>/ as</a:t>
            </a:r>
          </a:p>
          <a:p>
            <a:pPr>
              <a:buNone/>
            </a:pPr>
            <a:r>
              <a:rPr lang="en-US" dirty="0" err="1" smtClean="0"/>
              <a:t>setecientos</a:t>
            </a:r>
            <a:r>
              <a:rPr lang="en-US" dirty="0" smtClean="0"/>
              <a:t>/ as</a:t>
            </a:r>
          </a:p>
          <a:p>
            <a:pPr>
              <a:buNone/>
            </a:pPr>
            <a:r>
              <a:rPr lang="en-US" dirty="0" err="1" smtClean="0"/>
              <a:t>Ochocientos</a:t>
            </a:r>
            <a:r>
              <a:rPr lang="en-US" dirty="0" smtClean="0"/>
              <a:t>/as</a:t>
            </a:r>
          </a:p>
          <a:p>
            <a:pPr>
              <a:buNone/>
            </a:pPr>
            <a:r>
              <a:rPr lang="en-US" dirty="0" err="1" smtClean="0"/>
              <a:t>Novecientos</a:t>
            </a:r>
            <a:r>
              <a:rPr lang="en-US" dirty="0" smtClean="0"/>
              <a:t>/ as</a:t>
            </a:r>
          </a:p>
          <a:p>
            <a:pPr>
              <a:buNone/>
            </a:pPr>
            <a:r>
              <a:rPr lang="en-US" dirty="0" smtClean="0"/>
              <a:t>Mil</a:t>
            </a:r>
          </a:p>
          <a:p>
            <a:pPr>
              <a:buNone/>
            </a:pPr>
            <a:r>
              <a:rPr lang="en-US" dirty="0" smtClean="0"/>
              <a:t>200</a:t>
            </a:r>
          </a:p>
          <a:p>
            <a:pPr>
              <a:buNone/>
            </a:pPr>
            <a:r>
              <a:rPr lang="en-US" dirty="0" smtClean="0"/>
              <a:t>300</a:t>
            </a:r>
          </a:p>
          <a:p>
            <a:pPr>
              <a:buNone/>
            </a:pPr>
            <a:r>
              <a:rPr lang="en-US" dirty="0" smtClean="0"/>
              <a:t>400</a:t>
            </a:r>
          </a:p>
          <a:p>
            <a:pPr>
              <a:buNone/>
            </a:pPr>
            <a:r>
              <a:rPr lang="en-US" dirty="0" smtClean="0"/>
              <a:t>500</a:t>
            </a:r>
          </a:p>
          <a:p>
            <a:pPr>
              <a:buNone/>
            </a:pPr>
            <a:r>
              <a:rPr lang="en-US" dirty="0" smtClean="0"/>
              <a:t>600</a:t>
            </a:r>
          </a:p>
          <a:p>
            <a:pPr>
              <a:buNone/>
            </a:pPr>
            <a:r>
              <a:rPr lang="en-US" dirty="0" smtClean="0"/>
              <a:t>700</a:t>
            </a:r>
          </a:p>
          <a:p>
            <a:pPr>
              <a:buNone/>
            </a:pPr>
            <a:r>
              <a:rPr lang="en-US" dirty="0" smtClean="0"/>
              <a:t>800</a:t>
            </a:r>
          </a:p>
          <a:p>
            <a:pPr>
              <a:buNone/>
            </a:pPr>
            <a:r>
              <a:rPr lang="en-US" dirty="0" smtClean="0"/>
              <a:t>900</a:t>
            </a:r>
          </a:p>
          <a:p>
            <a:pPr>
              <a:buNone/>
            </a:pPr>
            <a:r>
              <a:rPr lang="en-US" dirty="0" smtClean="0"/>
              <a:t>1,000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147</TotalTime>
  <Words>305</Words>
  <Application>Microsoft Macintosh PowerPoint</Application>
  <PresentationFormat>On-screen Show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Capital</vt:lpstr>
      <vt:lpstr>Capítulo 7A ¿Cuánto cuesta?</vt:lpstr>
      <vt:lpstr>Slide 2</vt:lpstr>
      <vt:lpstr>Slide 3</vt:lpstr>
      <vt:lpstr>Slide 4</vt:lpstr>
      <vt:lpstr>Slide 5</vt:lpstr>
      <vt:lpstr>Verbos</vt:lpstr>
      <vt:lpstr>Los números</vt:lpstr>
    </vt:vector>
  </TitlesOfParts>
  <Company>East Detroit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7A ¿Cuánto cuesta?</dc:title>
  <dc:creator>East Detroit Public Schools</dc:creator>
  <cp:lastModifiedBy>East Detroit Public Schools</cp:lastModifiedBy>
  <cp:revision>3</cp:revision>
  <dcterms:created xsi:type="dcterms:W3CDTF">2013-05-21T12:35:31Z</dcterms:created>
  <dcterms:modified xsi:type="dcterms:W3CDTF">2013-05-21T14:33:08Z</dcterms:modified>
</cp:coreProperties>
</file>