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2FAB-EA37-47E3-B9DD-8E87123EB3C7}" type="datetime1">
              <a:rPr lang="en-US"/>
              <a:pPr/>
              <a:t>2/27/13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/>
              <a:pPr/>
              <a:t>‹#›</a:t>
            </a:fld>
            <a:endParaRPr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/>
              <a:pPr/>
              <a:t>2/27/13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/>
              <a:pPr/>
              <a:t>‹#›</a:t>
            </a:fld>
            <a:endParaRPr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51E5E64A-5E90-3B49-9AA7-DEF3A19882DC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0EE22B2-830B-3643-BB4A-B85B39471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4A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pasatiempos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500" dirty="0" smtClean="0">
                <a:latin typeface="Apple Chancery"/>
                <a:cs typeface="Apple Chancery"/>
              </a:rPr>
              <a:t>¿</a:t>
            </a:r>
            <a:r>
              <a:rPr lang="en-US" sz="7500" dirty="0" err="1" smtClean="0">
                <a:latin typeface="Apple Chancery"/>
                <a:cs typeface="Apple Chancery"/>
              </a:rPr>
              <a:t>Adónde</a:t>
            </a:r>
            <a:r>
              <a:rPr lang="en-US" sz="7500" dirty="0" smtClean="0">
                <a:latin typeface="Apple Chancery"/>
                <a:cs typeface="Apple Chancery"/>
              </a:rPr>
              <a:t> vas?</a:t>
            </a:r>
            <a:endParaRPr lang="en-US" sz="7500" dirty="0">
              <a:latin typeface="Apple Chancery"/>
              <a:cs typeface="Apple Chance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577287"/>
          </a:xfrm>
        </p:spPr>
        <p:txBody>
          <a:bodyPr/>
          <a:lstStyle/>
          <a:p>
            <a:r>
              <a:rPr lang="en-US" sz="3800" dirty="0" smtClean="0"/>
              <a:t>Extras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37" y="1905000"/>
            <a:ext cx="8689027" cy="4114800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sz="3568" dirty="0" smtClean="0"/>
              <a:t>¿De </a:t>
            </a:r>
            <a:r>
              <a:rPr lang="en-US" sz="3568" dirty="0" err="1" smtClean="0"/>
              <a:t>dónde</a:t>
            </a:r>
            <a:r>
              <a:rPr lang="en-US" sz="3568" dirty="0" smtClean="0"/>
              <a:t> </a:t>
            </a:r>
            <a:r>
              <a:rPr lang="en-US" sz="3568" dirty="0" err="1" smtClean="0"/>
              <a:t>eres</a:t>
            </a:r>
            <a:r>
              <a:rPr lang="en-US" sz="3568" dirty="0" smtClean="0"/>
              <a:t>?</a:t>
            </a:r>
          </a:p>
          <a:p>
            <a:pPr>
              <a:buNone/>
            </a:pPr>
            <a:r>
              <a:rPr lang="en-US" sz="3568" dirty="0" smtClean="0"/>
              <a:t>de</a:t>
            </a:r>
          </a:p>
          <a:p>
            <a:pPr>
              <a:buNone/>
            </a:pPr>
            <a:r>
              <a:rPr lang="en-US" sz="3568" dirty="0" err="1" smtClean="0"/>
              <a:t>Generalmente</a:t>
            </a:r>
            <a:endParaRPr lang="en-US" sz="3568" dirty="0" smtClean="0"/>
          </a:p>
          <a:p>
            <a:pPr>
              <a:buNone/>
            </a:pPr>
            <a:r>
              <a:rPr lang="en-US" sz="3568" dirty="0" smtClean="0"/>
              <a:t>¡No me </a:t>
            </a:r>
            <a:r>
              <a:rPr lang="en-US" sz="3568" dirty="0" err="1" smtClean="0"/>
              <a:t>digas</a:t>
            </a:r>
            <a:r>
              <a:rPr lang="en-US" sz="3568" dirty="0" smtClean="0"/>
              <a:t>!</a:t>
            </a:r>
          </a:p>
          <a:p>
            <a:pPr>
              <a:buNone/>
            </a:pPr>
            <a:r>
              <a:rPr lang="en-US" sz="3568" dirty="0" smtClean="0"/>
              <a:t>Para + infinitive</a:t>
            </a:r>
          </a:p>
          <a:p>
            <a:pPr>
              <a:buNone/>
            </a:pPr>
            <a:endParaRPr lang="en-US" sz="3568" dirty="0" smtClean="0"/>
          </a:p>
          <a:p>
            <a:pPr>
              <a:buNone/>
            </a:pPr>
            <a:r>
              <a:rPr lang="en-US" sz="3568" dirty="0" smtClean="0"/>
              <a:t>Where are you from?</a:t>
            </a:r>
          </a:p>
          <a:p>
            <a:pPr>
              <a:buNone/>
            </a:pPr>
            <a:r>
              <a:rPr lang="en-US" sz="3568" dirty="0" smtClean="0"/>
              <a:t>From, of</a:t>
            </a:r>
          </a:p>
          <a:p>
            <a:pPr>
              <a:buNone/>
            </a:pPr>
            <a:r>
              <a:rPr lang="en-US" sz="3568" dirty="0" smtClean="0"/>
              <a:t>Generally</a:t>
            </a:r>
          </a:p>
          <a:p>
            <a:pPr>
              <a:buNone/>
            </a:pPr>
            <a:r>
              <a:rPr lang="en-US" sz="3568" dirty="0" smtClean="0"/>
              <a:t>You don’t say</a:t>
            </a:r>
          </a:p>
          <a:p>
            <a:pPr>
              <a:buNone/>
            </a:pPr>
            <a:r>
              <a:rPr lang="en-US" sz="3568" dirty="0" smtClean="0"/>
              <a:t>In order to + infinitive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4 B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Quieres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conmigo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757140"/>
            <a:ext cx="8001000" cy="3262659"/>
          </a:xfrm>
        </p:spPr>
        <p:txBody>
          <a:bodyPr/>
          <a:lstStyle/>
          <a:p>
            <a:r>
              <a:rPr lang="en-US" dirty="0" smtClean="0"/>
              <a:t>Talk about activities outside of school</a:t>
            </a:r>
          </a:p>
          <a:p>
            <a:r>
              <a:rPr lang="en-US" dirty="0" smtClean="0"/>
              <a:t>Extend, accept, and decline invitations</a:t>
            </a:r>
          </a:p>
          <a:p>
            <a:r>
              <a:rPr lang="en-US" dirty="0" smtClean="0"/>
              <a:t>Tell when an event happens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76" y="848302"/>
            <a:ext cx="8911674" cy="112646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300" dirty="0" smtClean="0"/>
              <a:t>el </a:t>
            </a:r>
            <a:r>
              <a:rPr lang="en-US" sz="3300" dirty="0" err="1" smtClean="0"/>
              <a:t>baile</a:t>
            </a:r>
            <a:endParaRPr lang="en-US" sz="3300" dirty="0" smtClean="0"/>
          </a:p>
          <a:p>
            <a:r>
              <a:rPr lang="en-US" sz="3300" dirty="0" smtClean="0"/>
              <a:t>el </a:t>
            </a:r>
            <a:r>
              <a:rPr lang="en-US" sz="3300" dirty="0" err="1" smtClean="0"/>
              <a:t>concierto</a:t>
            </a:r>
            <a:endParaRPr lang="en-US" sz="3300" dirty="0" smtClean="0"/>
          </a:p>
          <a:p>
            <a:r>
              <a:rPr lang="en-US" sz="3300" dirty="0" smtClean="0"/>
              <a:t>la fiesta</a:t>
            </a:r>
          </a:p>
          <a:p>
            <a:r>
              <a:rPr lang="en-US" sz="3300" dirty="0" err="1" smtClean="0"/>
              <a:t>ir</a:t>
            </a:r>
            <a:r>
              <a:rPr lang="en-US" sz="3300" dirty="0" smtClean="0"/>
              <a:t> +a+ infinitive</a:t>
            </a:r>
          </a:p>
          <a:p>
            <a:r>
              <a:rPr lang="en-US" sz="3300" dirty="0" err="1" smtClean="0"/>
              <a:t>ir</a:t>
            </a:r>
            <a:r>
              <a:rPr lang="en-US" sz="3300" dirty="0" smtClean="0"/>
              <a:t> de </a:t>
            </a:r>
            <a:r>
              <a:rPr lang="en-US" sz="3300" dirty="0" err="1" smtClean="0"/>
              <a:t>cámping</a:t>
            </a:r>
            <a:endParaRPr lang="en-US" sz="3300" dirty="0" smtClean="0"/>
          </a:p>
          <a:p>
            <a:r>
              <a:rPr lang="en-US" sz="3300" dirty="0" err="1" smtClean="0"/>
              <a:t>ir</a:t>
            </a:r>
            <a:r>
              <a:rPr lang="en-US" sz="3300" dirty="0" smtClean="0"/>
              <a:t> de </a:t>
            </a:r>
            <a:r>
              <a:rPr lang="en-US" sz="3300" dirty="0" err="1" smtClean="0"/>
              <a:t>pesca</a:t>
            </a:r>
            <a:endParaRPr lang="en-US" sz="3300" dirty="0" smtClean="0"/>
          </a:p>
          <a:p>
            <a:r>
              <a:rPr lang="en-US" sz="3300" dirty="0" err="1" smtClean="0"/>
              <a:t>jugar</a:t>
            </a:r>
            <a:r>
              <a:rPr lang="en-US" sz="3300" dirty="0" smtClean="0"/>
              <a:t> al </a:t>
            </a:r>
            <a:r>
              <a:rPr lang="en-US" sz="3300" dirty="0" err="1" smtClean="0"/>
              <a:t>básquetbol</a:t>
            </a:r>
            <a:endParaRPr lang="en-US" sz="3300" dirty="0" smtClean="0"/>
          </a:p>
          <a:p>
            <a:r>
              <a:rPr lang="en-US" sz="3300" dirty="0" err="1" smtClean="0"/>
              <a:t>jugar</a:t>
            </a:r>
            <a:r>
              <a:rPr lang="en-US" sz="3300" dirty="0" smtClean="0"/>
              <a:t> al </a:t>
            </a:r>
            <a:r>
              <a:rPr lang="en-US" sz="3300" dirty="0" err="1" smtClean="0"/>
              <a:t>fútbol</a:t>
            </a:r>
            <a:endParaRPr lang="en-US" sz="3300" dirty="0" smtClean="0"/>
          </a:p>
          <a:p>
            <a:r>
              <a:rPr lang="en-US" sz="3300" dirty="0" err="1" smtClean="0"/>
              <a:t>jugar</a:t>
            </a:r>
            <a:r>
              <a:rPr lang="en-US" sz="3300" dirty="0" smtClean="0"/>
              <a:t> al </a:t>
            </a:r>
            <a:r>
              <a:rPr lang="en-US" sz="3300" dirty="0" err="1" smtClean="0"/>
              <a:t>béisbol</a:t>
            </a:r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endParaRPr lang="en-US" sz="3300" dirty="0" smtClean="0"/>
          </a:p>
          <a:p>
            <a:r>
              <a:rPr lang="en-US" sz="3300" dirty="0" smtClean="0"/>
              <a:t>Dance</a:t>
            </a:r>
          </a:p>
          <a:p>
            <a:r>
              <a:rPr lang="en-US" sz="3300" dirty="0" smtClean="0"/>
              <a:t>Concert</a:t>
            </a:r>
          </a:p>
          <a:p>
            <a:r>
              <a:rPr lang="en-US" sz="3300" dirty="0" smtClean="0"/>
              <a:t>Party</a:t>
            </a:r>
          </a:p>
          <a:p>
            <a:r>
              <a:rPr lang="en-US" sz="3300" dirty="0" smtClean="0"/>
              <a:t>To be going to + verb</a:t>
            </a:r>
          </a:p>
          <a:p>
            <a:r>
              <a:rPr lang="en-US" sz="3300" dirty="0" smtClean="0"/>
              <a:t>To go camping</a:t>
            </a:r>
          </a:p>
          <a:p>
            <a:r>
              <a:rPr lang="en-US" sz="3300" dirty="0" smtClean="0"/>
              <a:t>To go fishing</a:t>
            </a:r>
          </a:p>
          <a:p>
            <a:r>
              <a:rPr lang="en-US" sz="3300" dirty="0" smtClean="0"/>
              <a:t>To play basketball</a:t>
            </a:r>
          </a:p>
          <a:p>
            <a:r>
              <a:rPr lang="en-US" sz="3300" dirty="0" smtClean="0"/>
              <a:t>To play soccer</a:t>
            </a:r>
          </a:p>
          <a:p>
            <a:r>
              <a:rPr lang="en-US" sz="3300" dirty="0" smtClean="0"/>
              <a:t>To play baseball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2326" y="294302"/>
            <a:ext cx="8611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To talk about leisure activities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047" y="848300"/>
            <a:ext cx="2640864" cy="1428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138" y="5374875"/>
            <a:ext cx="1242889" cy="123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623756"/>
          </a:xfrm>
        </p:spPr>
        <p:txBody>
          <a:bodyPr/>
          <a:lstStyle/>
          <a:p>
            <a:r>
              <a:rPr lang="en-US" sz="4000" dirty="0" smtClean="0"/>
              <a:t>To talk about leisure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0" y="1208185"/>
            <a:ext cx="8673538" cy="4811615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jugar</a:t>
            </a:r>
            <a:r>
              <a:rPr lang="en-US" dirty="0" smtClean="0"/>
              <a:t> al golf</a:t>
            </a:r>
          </a:p>
          <a:p>
            <a:pPr>
              <a:buNone/>
            </a:pPr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tenis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vóleibol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el </a:t>
            </a:r>
            <a:r>
              <a:rPr lang="en-US" dirty="0" err="1" smtClean="0"/>
              <a:t>partido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sabes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 play football</a:t>
            </a:r>
          </a:p>
          <a:p>
            <a:pPr>
              <a:buNone/>
            </a:pPr>
            <a:r>
              <a:rPr lang="en-US" dirty="0" smtClean="0"/>
              <a:t>To play golf</a:t>
            </a:r>
          </a:p>
          <a:p>
            <a:pPr>
              <a:buNone/>
            </a:pPr>
            <a:r>
              <a:rPr lang="en-US" dirty="0" smtClean="0"/>
              <a:t>To play tennis</a:t>
            </a:r>
          </a:p>
          <a:p>
            <a:pPr>
              <a:buNone/>
            </a:pPr>
            <a:r>
              <a:rPr lang="en-US" dirty="0" smtClean="0"/>
              <a:t>To play volleyball</a:t>
            </a:r>
          </a:p>
          <a:p>
            <a:pPr>
              <a:buNone/>
            </a:pPr>
            <a:r>
              <a:rPr lang="en-US" dirty="0" smtClean="0"/>
              <a:t>Game, match</a:t>
            </a:r>
          </a:p>
          <a:p>
            <a:pPr>
              <a:buNone/>
            </a:pPr>
            <a:r>
              <a:rPr lang="en-US" dirty="0" smtClean="0"/>
              <a:t>I know (how)</a:t>
            </a:r>
          </a:p>
          <a:p>
            <a:pPr>
              <a:buNone/>
            </a:pPr>
            <a:r>
              <a:rPr lang="en-US" dirty="0" smtClean="0"/>
              <a:t>You know (how)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256" y="5267779"/>
            <a:ext cx="1600632" cy="1504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56" y="5204490"/>
            <a:ext cx="142875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607" y="1835835"/>
            <a:ext cx="1382281" cy="138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To describe how someone feels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en-US" sz="3027" dirty="0" err="1" smtClean="0"/>
              <a:t>cansado</a:t>
            </a:r>
            <a:r>
              <a:rPr lang="en-US" sz="3027" dirty="0" smtClean="0"/>
              <a:t>/a</a:t>
            </a:r>
          </a:p>
          <a:p>
            <a:pPr>
              <a:buNone/>
            </a:pPr>
            <a:r>
              <a:rPr lang="en-US" sz="3027" dirty="0" err="1" smtClean="0"/>
              <a:t>contento</a:t>
            </a:r>
            <a:r>
              <a:rPr lang="en-US" sz="3027" dirty="0" smtClean="0"/>
              <a:t>/a</a:t>
            </a:r>
          </a:p>
          <a:p>
            <a:pPr>
              <a:buNone/>
            </a:pPr>
            <a:r>
              <a:rPr lang="en-US" sz="3027" dirty="0" err="1" smtClean="0"/>
              <a:t>enfermo</a:t>
            </a:r>
            <a:r>
              <a:rPr lang="en-US" sz="3027" dirty="0" smtClean="0"/>
              <a:t>/a</a:t>
            </a:r>
          </a:p>
          <a:p>
            <a:pPr>
              <a:buNone/>
            </a:pPr>
            <a:r>
              <a:rPr lang="en-US" sz="3027" dirty="0" smtClean="0"/>
              <a:t>mal</a:t>
            </a:r>
          </a:p>
          <a:p>
            <a:pPr>
              <a:buNone/>
            </a:pPr>
            <a:r>
              <a:rPr lang="en-US" sz="3027" dirty="0" err="1" smtClean="0"/>
              <a:t>ocupado</a:t>
            </a:r>
            <a:r>
              <a:rPr lang="en-US" sz="3027" dirty="0" smtClean="0"/>
              <a:t>/a</a:t>
            </a:r>
          </a:p>
          <a:p>
            <a:pPr>
              <a:buNone/>
            </a:pPr>
            <a:r>
              <a:rPr lang="en-US" sz="3027" dirty="0" err="1" smtClean="0"/>
              <a:t>triste</a:t>
            </a:r>
            <a:endParaRPr lang="en-US" sz="3027" dirty="0" smtClean="0"/>
          </a:p>
          <a:p>
            <a:pPr>
              <a:buNone/>
            </a:pPr>
            <a:endParaRPr lang="en-US" sz="3027" dirty="0" smtClean="0"/>
          </a:p>
          <a:p>
            <a:pPr>
              <a:buNone/>
            </a:pPr>
            <a:r>
              <a:rPr lang="en-US" sz="3027" dirty="0" smtClean="0"/>
              <a:t>Tired</a:t>
            </a:r>
          </a:p>
          <a:p>
            <a:pPr>
              <a:buNone/>
            </a:pPr>
            <a:r>
              <a:rPr lang="en-US" sz="3027" dirty="0" smtClean="0"/>
              <a:t>Happy</a:t>
            </a:r>
          </a:p>
          <a:p>
            <a:pPr>
              <a:buNone/>
            </a:pPr>
            <a:r>
              <a:rPr lang="en-US" sz="3027" dirty="0" smtClean="0"/>
              <a:t>Sick</a:t>
            </a:r>
          </a:p>
          <a:p>
            <a:pPr>
              <a:buNone/>
            </a:pPr>
            <a:r>
              <a:rPr lang="en-US" sz="3027" dirty="0" smtClean="0"/>
              <a:t>Bad/ badly</a:t>
            </a:r>
          </a:p>
          <a:p>
            <a:pPr>
              <a:buNone/>
            </a:pPr>
            <a:r>
              <a:rPr lang="en-US" sz="3027" dirty="0" smtClean="0"/>
              <a:t>Busy</a:t>
            </a:r>
          </a:p>
          <a:p>
            <a:pPr>
              <a:buNone/>
            </a:pPr>
            <a:r>
              <a:rPr lang="en-US" sz="3027" dirty="0" smtClean="0"/>
              <a:t>sad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43" y="1417638"/>
            <a:ext cx="1456157" cy="1456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343" y="4937456"/>
            <a:ext cx="1629899" cy="162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To tell what time something happens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0" y="1417638"/>
            <a:ext cx="8371150" cy="5440362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dirty="0" smtClean="0"/>
              <a:t>¿A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b="1" dirty="0" smtClean="0"/>
              <a:t>a</a:t>
            </a:r>
            <a:r>
              <a:rPr lang="en-US" dirty="0" smtClean="0"/>
              <a:t> la </a:t>
            </a:r>
            <a:r>
              <a:rPr lang="en-US" dirty="0" err="1" smtClean="0"/>
              <a:t>una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ocho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 la </a:t>
            </a:r>
            <a:r>
              <a:rPr lang="en-US" dirty="0" err="1" smtClean="0"/>
              <a:t>mañana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 la </a:t>
            </a:r>
            <a:r>
              <a:rPr lang="en-US" dirty="0" err="1" smtClean="0"/>
              <a:t>noche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 la </a:t>
            </a:r>
            <a:r>
              <a:rPr lang="en-US" dirty="0" err="1" smtClean="0"/>
              <a:t>tarde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noche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este</a:t>
            </a:r>
            <a:r>
              <a:rPr lang="en-US" dirty="0" smtClean="0"/>
              <a:t> fin de </a:t>
            </a:r>
            <a:r>
              <a:rPr lang="en-US" dirty="0" err="1" smtClean="0"/>
              <a:t>semana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At what time?</a:t>
            </a:r>
          </a:p>
          <a:p>
            <a:pPr>
              <a:buNone/>
            </a:pPr>
            <a:r>
              <a:rPr lang="en-US" dirty="0" smtClean="0"/>
              <a:t>At one (o’clock)</a:t>
            </a:r>
          </a:p>
          <a:p>
            <a:pPr>
              <a:buNone/>
            </a:pPr>
            <a:r>
              <a:rPr lang="en-US" dirty="0" smtClean="0"/>
              <a:t>At eight (o’clock)</a:t>
            </a:r>
          </a:p>
          <a:p>
            <a:pPr>
              <a:buNone/>
            </a:pPr>
            <a:r>
              <a:rPr lang="en-US" dirty="0" smtClean="0"/>
              <a:t>In the morning</a:t>
            </a:r>
          </a:p>
          <a:p>
            <a:pPr>
              <a:buNone/>
            </a:pPr>
            <a:r>
              <a:rPr lang="en-US" dirty="0" smtClean="0"/>
              <a:t>In the evening at night</a:t>
            </a:r>
          </a:p>
          <a:p>
            <a:pPr>
              <a:buNone/>
            </a:pPr>
            <a:r>
              <a:rPr lang="en-US" dirty="0" smtClean="0"/>
              <a:t>In the afternoon</a:t>
            </a:r>
          </a:p>
          <a:p>
            <a:pPr>
              <a:buNone/>
            </a:pPr>
            <a:r>
              <a:rPr lang="en-US" dirty="0" smtClean="0"/>
              <a:t>This evening</a:t>
            </a:r>
          </a:p>
          <a:p>
            <a:pPr>
              <a:buNone/>
            </a:pPr>
            <a:r>
              <a:rPr lang="en-US" dirty="0" smtClean="0"/>
              <a:t>This afternoon</a:t>
            </a:r>
          </a:p>
          <a:p>
            <a:pPr>
              <a:buNone/>
            </a:pPr>
            <a:r>
              <a:rPr lang="en-US" dirty="0" smtClean="0"/>
              <a:t>This weekend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853" y="1417638"/>
            <a:ext cx="1907393" cy="199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8001000" cy="344944"/>
          </a:xfrm>
        </p:spPr>
        <p:txBody>
          <a:bodyPr/>
          <a:lstStyle/>
          <a:p>
            <a:r>
              <a:rPr lang="en-US" sz="3600" dirty="0" smtClean="0"/>
              <a:t>Invitations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27" y="1306759"/>
            <a:ext cx="8673538" cy="5090427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n-US" sz="10000" dirty="0" err="1" smtClean="0"/>
              <a:t>Conmigo</a:t>
            </a:r>
            <a:endParaRPr lang="en-US" sz="10000" dirty="0" smtClean="0"/>
          </a:p>
          <a:p>
            <a:pPr>
              <a:buNone/>
            </a:pPr>
            <a:r>
              <a:rPr lang="en-US" sz="10000" dirty="0" err="1" smtClean="0"/>
              <a:t>Contigo</a:t>
            </a:r>
            <a:endParaRPr lang="en-US" sz="10000" dirty="0" smtClean="0"/>
          </a:p>
          <a:p>
            <a:pPr>
              <a:buNone/>
            </a:pPr>
            <a:r>
              <a:rPr lang="en-US" sz="10000" dirty="0" err="1" smtClean="0"/>
              <a:t>yo</a:t>
            </a:r>
            <a:r>
              <a:rPr lang="en-US" sz="10000" dirty="0" smtClean="0"/>
              <a:t> </a:t>
            </a:r>
            <a:r>
              <a:rPr lang="en-US" sz="10000" dirty="0" err="1" smtClean="0"/>
              <a:t>puedo</a:t>
            </a:r>
            <a:endParaRPr lang="en-US" sz="10000" dirty="0" smtClean="0"/>
          </a:p>
          <a:p>
            <a:pPr>
              <a:buNone/>
            </a:pPr>
            <a:r>
              <a:rPr lang="en-US" sz="10000" dirty="0" err="1" smtClean="0"/>
              <a:t>Tú</a:t>
            </a:r>
            <a:r>
              <a:rPr lang="en-US" sz="10000" dirty="0" smtClean="0"/>
              <a:t> </a:t>
            </a:r>
            <a:r>
              <a:rPr lang="en-US" sz="10000" dirty="0" err="1" smtClean="0"/>
              <a:t>puedes</a:t>
            </a:r>
            <a:endParaRPr lang="en-US" sz="10000" dirty="0" smtClean="0"/>
          </a:p>
          <a:p>
            <a:pPr>
              <a:buNone/>
            </a:pPr>
            <a:r>
              <a:rPr lang="en-US" sz="10000" dirty="0" smtClean="0"/>
              <a:t>¡</a:t>
            </a:r>
            <a:r>
              <a:rPr lang="en-US" sz="10000" dirty="0" err="1" smtClean="0"/>
              <a:t>Ay!Qué</a:t>
            </a:r>
            <a:r>
              <a:rPr lang="en-US" sz="10000" dirty="0" smtClean="0"/>
              <a:t> </a:t>
            </a:r>
            <a:r>
              <a:rPr lang="en-US" sz="10000" dirty="0" err="1" smtClean="0"/>
              <a:t>pena</a:t>
            </a:r>
            <a:r>
              <a:rPr lang="en-US" sz="10000" dirty="0" smtClean="0"/>
              <a:t>!</a:t>
            </a:r>
          </a:p>
          <a:p>
            <a:pPr>
              <a:buNone/>
            </a:pPr>
            <a:r>
              <a:rPr lang="en-US" sz="10000" dirty="0" smtClean="0"/>
              <a:t>¡Genial!</a:t>
            </a:r>
          </a:p>
          <a:p>
            <a:pPr>
              <a:buNone/>
            </a:pPr>
            <a:r>
              <a:rPr lang="en-US" sz="10000" dirty="0" smtClean="0"/>
              <a:t>Lo </a:t>
            </a:r>
            <a:r>
              <a:rPr lang="en-US" sz="10000" dirty="0" err="1" smtClean="0"/>
              <a:t>siento</a:t>
            </a:r>
            <a:endParaRPr lang="en-US" sz="10000" dirty="0" smtClean="0"/>
          </a:p>
          <a:p>
            <a:pPr>
              <a:buNone/>
            </a:pPr>
            <a:r>
              <a:rPr lang="en-US" sz="10000" dirty="0" smtClean="0"/>
              <a:t>¡</a:t>
            </a:r>
            <a:r>
              <a:rPr lang="en-US" sz="10000" dirty="0" err="1" smtClean="0"/>
              <a:t>Qué</a:t>
            </a:r>
            <a:r>
              <a:rPr lang="en-US" sz="10000" dirty="0" smtClean="0"/>
              <a:t> </a:t>
            </a:r>
            <a:r>
              <a:rPr lang="en-US" sz="10000" dirty="0" err="1" smtClean="0"/>
              <a:t>buena</a:t>
            </a:r>
            <a:r>
              <a:rPr lang="en-US" sz="10000" dirty="0" smtClean="0"/>
              <a:t> idea!</a:t>
            </a:r>
          </a:p>
          <a:p>
            <a:pPr>
              <a:buNone/>
            </a:pPr>
            <a:r>
              <a:rPr lang="en-US" sz="10000" dirty="0" smtClean="0"/>
              <a:t>¡</a:t>
            </a:r>
            <a:r>
              <a:rPr lang="en-US" sz="10000" dirty="0" err="1" smtClean="0"/>
              <a:t>Oye</a:t>
            </a:r>
            <a:r>
              <a:rPr lang="en-US" sz="10000" dirty="0" smtClean="0"/>
              <a:t>¡</a:t>
            </a:r>
          </a:p>
          <a:p>
            <a:pPr>
              <a:buNone/>
            </a:pPr>
            <a:r>
              <a:rPr lang="en-US" sz="10000" dirty="0" smtClean="0"/>
              <a:t>With me</a:t>
            </a:r>
          </a:p>
          <a:p>
            <a:pPr>
              <a:buNone/>
            </a:pPr>
            <a:r>
              <a:rPr lang="en-US" sz="10000" dirty="0" smtClean="0"/>
              <a:t>With you</a:t>
            </a:r>
          </a:p>
          <a:p>
            <a:pPr>
              <a:buNone/>
            </a:pPr>
            <a:r>
              <a:rPr lang="en-US" sz="10000" dirty="0" smtClean="0"/>
              <a:t>I can</a:t>
            </a:r>
          </a:p>
          <a:p>
            <a:pPr>
              <a:buNone/>
            </a:pPr>
            <a:r>
              <a:rPr lang="en-US" sz="10000" dirty="0" smtClean="0"/>
              <a:t>You can</a:t>
            </a:r>
          </a:p>
          <a:p>
            <a:pPr>
              <a:buNone/>
            </a:pPr>
            <a:r>
              <a:rPr lang="en-US" sz="10000" dirty="0" smtClean="0"/>
              <a:t>Oh! What a shame!</a:t>
            </a:r>
          </a:p>
          <a:p>
            <a:pPr>
              <a:buNone/>
            </a:pPr>
            <a:r>
              <a:rPr lang="en-US" sz="10000" dirty="0" smtClean="0"/>
              <a:t>Great!</a:t>
            </a:r>
          </a:p>
          <a:p>
            <a:pPr>
              <a:buNone/>
            </a:pPr>
            <a:r>
              <a:rPr lang="en-US" sz="10000" dirty="0" smtClean="0"/>
              <a:t>I’m sorry</a:t>
            </a:r>
          </a:p>
          <a:p>
            <a:pPr>
              <a:buNone/>
            </a:pPr>
            <a:r>
              <a:rPr lang="en-US" sz="10000" dirty="0" smtClean="0"/>
              <a:t>What a good idea!</a:t>
            </a:r>
          </a:p>
          <a:p>
            <a:pPr>
              <a:buNone/>
            </a:pPr>
            <a:r>
              <a:rPr lang="en-US" sz="10000" dirty="0" smtClean="0"/>
              <a:t>Hey!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592777"/>
          </a:xfrm>
        </p:spPr>
        <p:txBody>
          <a:bodyPr/>
          <a:lstStyle/>
          <a:p>
            <a:r>
              <a:rPr lang="en-US" sz="3800" dirty="0" smtClean="0"/>
              <a:t>Invitations (</a:t>
            </a:r>
            <a:r>
              <a:rPr lang="en-US" sz="3800" dirty="0" err="1" smtClean="0"/>
              <a:t>con’t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8185"/>
            <a:ext cx="8572500" cy="5436834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4000" dirty="0" smtClean="0"/>
              <a:t>¿Te </a:t>
            </a:r>
            <a:r>
              <a:rPr lang="en-US" sz="4000" dirty="0" err="1" smtClean="0"/>
              <a:t>gustaría</a:t>
            </a:r>
            <a:r>
              <a:rPr lang="en-US" sz="4000" dirty="0" smtClean="0"/>
              <a:t>….?</a:t>
            </a:r>
          </a:p>
          <a:p>
            <a:pPr>
              <a:buNone/>
            </a:pPr>
            <a:r>
              <a:rPr lang="en-US" sz="4000" dirty="0" smtClean="0"/>
              <a:t>Me </a:t>
            </a:r>
            <a:r>
              <a:rPr lang="en-US" sz="4000" dirty="0" err="1" smtClean="0"/>
              <a:t>gustaría</a:t>
            </a:r>
            <a:r>
              <a:rPr lang="en-US" sz="4000" dirty="0" smtClean="0"/>
              <a:t>….</a:t>
            </a:r>
          </a:p>
          <a:p>
            <a:pPr>
              <a:buNone/>
            </a:pPr>
            <a:r>
              <a:rPr lang="en-US" sz="4000" dirty="0" err="1" smtClean="0"/>
              <a:t>Tengo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……</a:t>
            </a:r>
          </a:p>
          <a:p>
            <a:pPr>
              <a:buNone/>
            </a:pPr>
            <a:r>
              <a:rPr lang="en-US" sz="4000" dirty="0" err="1" smtClean="0"/>
              <a:t>Demasiado</a:t>
            </a: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Entonces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Un </a:t>
            </a:r>
            <a:r>
              <a:rPr lang="en-US" sz="4000" dirty="0" err="1" smtClean="0"/>
              <a:t>poco</a:t>
            </a:r>
            <a:r>
              <a:rPr lang="en-US" sz="4000" dirty="0" smtClean="0"/>
              <a:t> (de)</a:t>
            </a:r>
          </a:p>
          <a:p>
            <a:pPr>
              <a:buNone/>
            </a:pPr>
            <a:r>
              <a:rPr lang="en-US" sz="4000" dirty="0" smtClean="0"/>
              <a:t>Would you like…?</a:t>
            </a:r>
          </a:p>
          <a:p>
            <a:pPr>
              <a:buNone/>
            </a:pPr>
            <a:r>
              <a:rPr lang="en-US" sz="4000" dirty="0" smtClean="0"/>
              <a:t>I would like….</a:t>
            </a:r>
          </a:p>
          <a:p>
            <a:pPr>
              <a:buNone/>
            </a:pPr>
            <a:r>
              <a:rPr lang="en-US" sz="4000" dirty="0" smtClean="0"/>
              <a:t>I have to……</a:t>
            </a:r>
          </a:p>
          <a:p>
            <a:pPr>
              <a:buNone/>
            </a:pPr>
            <a:r>
              <a:rPr lang="en-US" sz="4000" dirty="0" smtClean="0"/>
              <a:t>Too</a:t>
            </a:r>
          </a:p>
          <a:p>
            <a:pPr>
              <a:buNone/>
            </a:pPr>
            <a:r>
              <a:rPr lang="en-US" sz="4000" dirty="0" smtClean="0"/>
              <a:t>Then</a:t>
            </a:r>
          </a:p>
          <a:p>
            <a:pPr>
              <a:buNone/>
            </a:pPr>
            <a:r>
              <a:rPr lang="en-US" sz="4000" dirty="0" smtClean="0"/>
              <a:t>A little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608267"/>
          </a:xfrm>
        </p:spPr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= to play </a:t>
            </a:r>
            <a:r>
              <a:rPr lang="en-US" sz="2900" dirty="0" smtClean="0"/>
              <a:t>(irregular)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67806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600" dirty="0" err="1" smtClean="0"/>
              <a:t>Yo</a:t>
            </a:r>
            <a:r>
              <a:rPr lang="en-US" sz="2600" dirty="0" smtClean="0"/>
              <a:t> 	</a:t>
            </a:r>
            <a:r>
              <a:rPr lang="en-US" sz="3100" b="1" dirty="0" err="1" smtClean="0"/>
              <a:t>juego</a:t>
            </a:r>
            <a:endParaRPr lang="en-US" sz="31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err="1" smtClean="0"/>
              <a:t>Tú</a:t>
            </a:r>
            <a:r>
              <a:rPr lang="en-US" sz="2600" dirty="0" smtClean="0"/>
              <a:t>		 </a:t>
            </a:r>
            <a:r>
              <a:rPr lang="en-US" sz="3300" b="1" dirty="0" err="1" smtClean="0"/>
              <a:t>juegas</a:t>
            </a:r>
            <a:endParaRPr lang="en-US" sz="33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smtClean="0"/>
              <a:t>Ella/ </a:t>
            </a:r>
            <a:r>
              <a:rPr lang="en-US" sz="2600" dirty="0" err="1" smtClean="0"/>
              <a:t>Él/Ud</a:t>
            </a:r>
            <a:r>
              <a:rPr lang="en-US" sz="2600" dirty="0" smtClean="0"/>
              <a:t>. </a:t>
            </a:r>
            <a:r>
              <a:rPr lang="en-US" sz="3700" b="1" dirty="0" err="1" smtClean="0"/>
              <a:t>juega</a:t>
            </a:r>
            <a:endParaRPr lang="en-US" sz="3700" b="1" dirty="0" smtClean="0"/>
          </a:p>
          <a:p>
            <a:pPr>
              <a:buNone/>
            </a:pPr>
            <a:r>
              <a:rPr lang="en-US" sz="2600" dirty="0" err="1" smtClean="0"/>
              <a:t>Nosotros</a:t>
            </a:r>
            <a:r>
              <a:rPr lang="en-US" sz="2600" dirty="0" smtClean="0"/>
              <a:t>/as      </a:t>
            </a:r>
            <a:r>
              <a:rPr lang="en-US" sz="3300" b="1" dirty="0" err="1" smtClean="0"/>
              <a:t>jugamos</a:t>
            </a:r>
            <a:endParaRPr lang="en-US" sz="3300" b="1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Vosotros</a:t>
            </a:r>
            <a:r>
              <a:rPr lang="en-US" sz="2600" dirty="0" smtClean="0"/>
              <a:t>/as 	</a:t>
            </a:r>
            <a:r>
              <a:rPr lang="en-US" sz="3300" b="1" dirty="0" err="1" smtClean="0"/>
              <a:t>jugaís</a:t>
            </a:r>
            <a:endParaRPr lang="en-US" sz="33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err="1" smtClean="0"/>
              <a:t>Ellos/Ellas</a:t>
            </a:r>
            <a:r>
              <a:rPr lang="en-US" sz="2600" dirty="0" smtClean="0"/>
              <a:t>/ </a:t>
            </a:r>
            <a:r>
              <a:rPr lang="en-US" sz="2600" dirty="0" err="1" smtClean="0"/>
              <a:t>Uds</a:t>
            </a:r>
            <a:r>
              <a:rPr lang="en-US" sz="2600" dirty="0" smtClean="0"/>
              <a:t>. 				</a:t>
            </a:r>
            <a:r>
              <a:rPr lang="en-US" sz="3300" b="1" dirty="0" err="1" smtClean="0"/>
              <a:t>juegan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01000" cy="944863"/>
          </a:xfrm>
        </p:spPr>
        <p:txBody>
          <a:bodyPr/>
          <a:lstStyle/>
          <a:p>
            <a:r>
              <a:rPr lang="en-US" dirty="0" err="1" smtClean="0"/>
              <a:t>Querer</a:t>
            </a:r>
            <a:r>
              <a:rPr lang="en-US" dirty="0" smtClean="0"/>
              <a:t>- to want </a:t>
            </a:r>
            <a:r>
              <a:rPr lang="en-US" sz="2900" dirty="0" smtClean="0"/>
              <a:t>(irregular)</a:t>
            </a:r>
            <a:endParaRPr lang="en-US" sz="29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7815" y="944863"/>
            <a:ext cx="8896185" cy="5545259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600" dirty="0" err="1" smtClean="0"/>
              <a:t>Yo</a:t>
            </a:r>
            <a:r>
              <a:rPr lang="en-US" sz="2600" dirty="0" smtClean="0"/>
              <a:t> 	</a:t>
            </a:r>
            <a:r>
              <a:rPr lang="en-US" sz="3100" b="1" dirty="0" err="1" smtClean="0"/>
              <a:t>quiero</a:t>
            </a:r>
            <a:endParaRPr lang="en-US" sz="31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err="1" smtClean="0"/>
              <a:t>Tú</a:t>
            </a:r>
            <a:r>
              <a:rPr lang="en-US" sz="2600" dirty="0" smtClean="0"/>
              <a:t>		 </a:t>
            </a:r>
            <a:r>
              <a:rPr lang="en-US" sz="3300" b="1" dirty="0" err="1" smtClean="0"/>
              <a:t>quieres</a:t>
            </a:r>
            <a:endParaRPr lang="en-US" sz="33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smtClean="0"/>
              <a:t>Ella/ </a:t>
            </a:r>
            <a:r>
              <a:rPr lang="en-US" sz="2600" dirty="0" err="1" smtClean="0"/>
              <a:t>Él/Ud</a:t>
            </a:r>
            <a:r>
              <a:rPr lang="en-US" sz="2600" smtClean="0"/>
              <a:t>.     </a:t>
            </a:r>
            <a:r>
              <a:rPr lang="en-US" sz="3300" b="1" smtClean="0"/>
              <a:t>quiere</a:t>
            </a:r>
            <a:endParaRPr lang="en-US" sz="3300" b="1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Nosotros</a:t>
            </a:r>
            <a:r>
              <a:rPr lang="en-US" sz="2600" dirty="0" smtClean="0"/>
              <a:t>/as	      </a:t>
            </a:r>
            <a:r>
              <a:rPr lang="en-US" sz="3300" b="1" dirty="0" err="1" smtClean="0"/>
              <a:t>queremos</a:t>
            </a:r>
            <a:endParaRPr lang="en-US" sz="33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err="1" smtClean="0"/>
              <a:t>Vosotros</a:t>
            </a:r>
            <a:r>
              <a:rPr lang="en-US" sz="2600" dirty="0" smtClean="0"/>
              <a:t>/as 	            </a:t>
            </a:r>
            <a:r>
              <a:rPr lang="en-US" sz="3100" b="1" dirty="0" err="1" smtClean="0"/>
              <a:t>queréis</a:t>
            </a:r>
            <a:endParaRPr lang="en-US" sz="31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err="1" smtClean="0"/>
              <a:t>Ellos/Ellas</a:t>
            </a:r>
            <a:r>
              <a:rPr lang="en-US" sz="2600" dirty="0" smtClean="0"/>
              <a:t>/ </a:t>
            </a:r>
            <a:r>
              <a:rPr lang="en-US" sz="2600" dirty="0" err="1" smtClean="0"/>
              <a:t>Uds</a:t>
            </a:r>
            <a:r>
              <a:rPr lang="en-US" sz="2600" dirty="0" smtClean="0"/>
              <a:t>. 	</a:t>
            </a:r>
            <a:r>
              <a:rPr lang="en-US" sz="3300" b="1" dirty="0" err="1" smtClean="0"/>
              <a:t>quieren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Leisure </a:t>
            </a:r>
            <a:r>
              <a:rPr lang="en-US" dirty="0" err="1" smtClean="0"/>
              <a:t>activites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 numCol="2"/>
          <a:lstStyle/>
          <a:p>
            <a:pPr>
              <a:buNone/>
            </a:pPr>
            <a:r>
              <a:rPr lang="en-US" sz="3500" dirty="0" err="1" smtClean="0"/>
              <a:t>ir</a:t>
            </a:r>
            <a:r>
              <a:rPr lang="en-US" sz="3500" dirty="0" smtClean="0"/>
              <a:t> de </a:t>
            </a:r>
            <a:r>
              <a:rPr lang="en-US" sz="3500" dirty="0" err="1" smtClean="0"/>
              <a:t>compras</a:t>
            </a:r>
            <a:endParaRPr lang="en-US" sz="3500" dirty="0" smtClean="0"/>
          </a:p>
          <a:p>
            <a:pPr>
              <a:buNone/>
            </a:pPr>
            <a:r>
              <a:rPr lang="en-US" sz="3500" dirty="0" err="1" smtClean="0"/>
              <a:t>ver</a:t>
            </a:r>
            <a:r>
              <a:rPr lang="en-US" sz="3500" dirty="0" smtClean="0"/>
              <a:t> </a:t>
            </a:r>
            <a:r>
              <a:rPr lang="en-US" sz="3500" dirty="0" err="1" smtClean="0"/>
              <a:t>una</a:t>
            </a:r>
            <a:r>
              <a:rPr lang="en-US" sz="3500" dirty="0" smtClean="0"/>
              <a:t> </a:t>
            </a:r>
            <a:r>
              <a:rPr lang="en-US" sz="3500" dirty="0" err="1" smtClean="0"/>
              <a:t>película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la </a:t>
            </a:r>
            <a:r>
              <a:rPr lang="en-US" sz="3500" dirty="0" err="1" smtClean="0"/>
              <a:t>lección</a:t>
            </a:r>
            <a:r>
              <a:rPr lang="en-US" sz="3500" dirty="0" smtClean="0"/>
              <a:t> de piano</a:t>
            </a:r>
          </a:p>
          <a:p>
            <a:pPr>
              <a:buNone/>
            </a:pPr>
            <a:r>
              <a:rPr lang="en-US" sz="3500" dirty="0" smtClean="0"/>
              <a:t>Me </a:t>
            </a:r>
            <a:r>
              <a:rPr lang="en-US" sz="3500" dirty="0" err="1" smtClean="0"/>
              <a:t>quedo</a:t>
            </a:r>
            <a:r>
              <a:rPr lang="en-US" sz="3500" dirty="0" smtClean="0"/>
              <a:t> de casa</a:t>
            </a:r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To go shopping</a:t>
            </a:r>
          </a:p>
          <a:p>
            <a:pPr>
              <a:buNone/>
            </a:pPr>
            <a:r>
              <a:rPr lang="en-US" sz="3500" dirty="0" smtClean="0"/>
              <a:t>See a movie</a:t>
            </a:r>
          </a:p>
          <a:p>
            <a:pPr>
              <a:buNone/>
            </a:pPr>
            <a:r>
              <a:rPr lang="en-US" sz="3500" dirty="0" smtClean="0"/>
              <a:t>Piano lesson (class)</a:t>
            </a:r>
          </a:p>
          <a:p>
            <a:pPr>
              <a:buNone/>
            </a:pPr>
            <a:r>
              <a:rPr lang="en-US" sz="3500" dirty="0" smtClean="0"/>
              <a:t>I stay at home.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35" y="5301788"/>
            <a:ext cx="1664188" cy="124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227" y="4888069"/>
            <a:ext cx="2073253" cy="166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1"/>
            <a:ext cx="8001000" cy="859691"/>
          </a:xfrm>
        </p:spPr>
        <p:txBody>
          <a:bodyPr/>
          <a:lstStyle/>
          <a:p>
            <a:r>
              <a:rPr lang="en-US" dirty="0" smtClean="0"/>
              <a:t>To talk about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9692"/>
            <a:ext cx="9144000" cy="5998308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4100" dirty="0" smtClean="0"/>
              <a:t>La </a:t>
            </a:r>
            <a:r>
              <a:rPr lang="en-US" sz="4100" dirty="0" err="1" smtClean="0"/>
              <a:t>biblioteca</a:t>
            </a:r>
            <a:endParaRPr lang="en-US" sz="4100" dirty="0" smtClean="0"/>
          </a:p>
          <a:p>
            <a:pPr>
              <a:buNone/>
            </a:pPr>
            <a:r>
              <a:rPr lang="en-US" sz="4100" dirty="0" smtClean="0"/>
              <a:t>El café</a:t>
            </a:r>
          </a:p>
          <a:p>
            <a:pPr>
              <a:buNone/>
            </a:pPr>
            <a:r>
              <a:rPr lang="en-US" sz="4100" dirty="0" smtClean="0"/>
              <a:t>El campo</a:t>
            </a:r>
          </a:p>
          <a:p>
            <a:pPr>
              <a:buNone/>
            </a:pPr>
            <a:r>
              <a:rPr lang="en-US" sz="4100" dirty="0" smtClean="0"/>
              <a:t>La casa</a:t>
            </a:r>
          </a:p>
          <a:p>
            <a:pPr>
              <a:buNone/>
            </a:pPr>
            <a:r>
              <a:rPr lang="en-US" sz="4100" dirty="0" smtClean="0"/>
              <a:t>En casa</a:t>
            </a:r>
          </a:p>
          <a:p>
            <a:pPr>
              <a:buNone/>
            </a:pPr>
            <a:r>
              <a:rPr lang="en-US" sz="4100" dirty="0" smtClean="0"/>
              <a:t>El </a:t>
            </a:r>
            <a:r>
              <a:rPr lang="en-US" sz="4100" dirty="0" err="1" smtClean="0"/>
              <a:t>centro</a:t>
            </a:r>
            <a:r>
              <a:rPr lang="en-US" sz="4100" dirty="0" smtClean="0"/>
              <a:t> </a:t>
            </a:r>
            <a:r>
              <a:rPr lang="en-US" sz="4100" dirty="0" err="1" smtClean="0"/>
              <a:t>comercial</a:t>
            </a:r>
            <a:endParaRPr lang="en-US" sz="4100" dirty="0" smtClean="0"/>
          </a:p>
          <a:p>
            <a:pPr>
              <a:buNone/>
            </a:pPr>
            <a:endParaRPr lang="en-US" sz="4100" dirty="0" smtClean="0"/>
          </a:p>
          <a:p>
            <a:pPr>
              <a:buNone/>
            </a:pPr>
            <a:r>
              <a:rPr lang="en-US" sz="4100" dirty="0" smtClean="0"/>
              <a:t>The library</a:t>
            </a:r>
          </a:p>
          <a:p>
            <a:pPr>
              <a:buNone/>
            </a:pPr>
            <a:r>
              <a:rPr lang="en-US" sz="4100" dirty="0" smtClean="0"/>
              <a:t>The café (</a:t>
            </a:r>
            <a:r>
              <a:rPr lang="en-US" sz="2900" dirty="0" smtClean="0"/>
              <a:t>coffee shop)</a:t>
            </a:r>
          </a:p>
          <a:p>
            <a:pPr>
              <a:buNone/>
            </a:pPr>
            <a:r>
              <a:rPr lang="en-US" sz="4100" dirty="0" smtClean="0"/>
              <a:t>The countryside</a:t>
            </a:r>
          </a:p>
          <a:p>
            <a:pPr>
              <a:buNone/>
            </a:pPr>
            <a:r>
              <a:rPr lang="en-US" sz="4100" dirty="0" smtClean="0"/>
              <a:t>Home/ house</a:t>
            </a:r>
          </a:p>
          <a:p>
            <a:pPr>
              <a:buNone/>
            </a:pPr>
            <a:r>
              <a:rPr lang="en-US" sz="4100" dirty="0" smtClean="0"/>
              <a:t>At home</a:t>
            </a:r>
          </a:p>
          <a:p>
            <a:pPr>
              <a:buNone/>
            </a:pPr>
            <a:r>
              <a:rPr lang="en-US" sz="4100" dirty="0" smtClean="0"/>
              <a:t>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526439"/>
          </a:xfrm>
        </p:spPr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1077"/>
            <a:ext cx="9144000" cy="6056923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sz="3300" dirty="0" smtClean="0"/>
              <a:t>El </a:t>
            </a:r>
            <a:r>
              <a:rPr lang="en-US" sz="3300" dirty="0" err="1" smtClean="0"/>
              <a:t>gimnasio</a:t>
            </a: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La </a:t>
            </a:r>
            <a:r>
              <a:rPr lang="en-US" sz="3300" dirty="0" err="1" smtClean="0"/>
              <a:t>iglesia</a:t>
            </a: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La </a:t>
            </a:r>
            <a:r>
              <a:rPr lang="en-US" sz="3300" dirty="0" err="1" smtClean="0"/>
              <a:t>mezquita</a:t>
            </a: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Las </a:t>
            </a:r>
            <a:r>
              <a:rPr lang="en-US" sz="3300" dirty="0" err="1" smtClean="0"/>
              <a:t>montañas</a:t>
            </a: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El </a:t>
            </a:r>
            <a:r>
              <a:rPr lang="en-US" sz="3300" dirty="0" err="1" smtClean="0"/>
              <a:t>parque</a:t>
            </a: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La </a:t>
            </a:r>
            <a:r>
              <a:rPr lang="en-US" sz="3300" dirty="0" err="1" smtClean="0"/>
              <a:t>piscina</a:t>
            </a: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El </a:t>
            </a:r>
            <a:r>
              <a:rPr lang="en-US" sz="3300" dirty="0" err="1" smtClean="0"/>
              <a:t>restaurante</a:t>
            </a: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The gym</a:t>
            </a:r>
          </a:p>
          <a:p>
            <a:pPr>
              <a:buNone/>
            </a:pPr>
            <a:r>
              <a:rPr lang="en-US" sz="3300" dirty="0" smtClean="0"/>
              <a:t>The church</a:t>
            </a:r>
          </a:p>
          <a:p>
            <a:pPr>
              <a:buNone/>
            </a:pPr>
            <a:r>
              <a:rPr lang="en-US" sz="3300" dirty="0" smtClean="0"/>
              <a:t>The mosque</a:t>
            </a:r>
          </a:p>
          <a:p>
            <a:pPr>
              <a:buNone/>
            </a:pPr>
            <a:r>
              <a:rPr lang="en-US" sz="3300" dirty="0" smtClean="0"/>
              <a:t>The mountains</a:t>
            </a:r>
          </a:p>
          <a:p>
            <a:pPr>
              <a:buNone/>
            </a:pPr>
            <a:r>
              <a:rPr lang="en-US" sz="3300" dirty="0" smtClean="0"/>
              <a:t>The park</a:t>
            </a:r>
          </a:p>
          <a:p>
            <a:pPr>
              <a:buNone/>
            </a:pPr>
            <a:r>
              <a:rPr lang="en-US" sz="3300" dirty="0" smtClean="0"/>
              <a:t>The pool</a:t>
            </a:r>
          </a:p>
          <a:p>
            <a:pPr>
              <a:buNone/>
            </a:pPr>
            <a:r>
              <a:rPr lang="en-US" sz="3300" dirty="0" smtClean="0"/>
              <a:t>The restaurant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4200" dirty="0" smtClean="0"/>
              <a:t>La </a:t>
            </a:r>
            <a:r>
              <a:rPr lang="en-US" sz="4200" dirty="0" err="1" smtClean="0"/>
              <a:t>sinagoga</a:t>
            </a:r>
            <a:endParaRPr lang="en-US" sz="4200" dirty="0" smtClean="0"/>
          </a:p>
          <a:p>
            <a:pPr>
              <a:buNone/>
            </a:pPr>
            <a:r>
              <a:rPr lang="en-US" sz="4200" dirty="0" smtClean="0"/>
              <a:t>El </a:t>
            </a:r>
            <a:r>
              <a:rPr lang="en-US" sz="4200" dirty="0" err="1" smtClean="0"/>
              <a:t>templo</a:t>
            </a:r>
            <a:endParaRPr lang="en-US" sz="4200" dirty="0" smtClean="0"/>
          </a:p>
          <a:p>
            <a:pPr>
              <a:buNone/>
            </a:pPr>
            <a:r>
              <a:rPr lang="en-US" sz="4200" dirty="0" smtClean="0"/>
              <a:t>El </a:t>
            </a:r>
            <a:r>
              <a:rPr lang="en-US" sz="4200" dirty="0" err="1" smtClean="0"/>
              <a:t>trabajo</a:t>
            </a:r>
            <a:endParaRPr lang="en-US" sz="4200" dirty="0" smtClean="0"/>
          </a:p>
          <a:p>
            <a:pPr>
              <a:buNone/>
            </a:pPr>
            <a:r>
              <a:rPr lang="en-US" sz="4200" dirty="0" smtClean="0"/>
              <a:t>El cine</a:t>
            </a:r>
          </a:p>
          <a:p>
            <a:pPr>
              <a:buNone/>
            </a:pPr>
            <a:r>
              <a:rPr lang="en-US" sz="4200" dirty="0" smtClean="0"/>
              <a:t>La playa</a:t>
            </a:r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r>
              <a:rPr lang="en-US" sz="4200" dirty="0" smtClean="0"/>
              <a:t>The synagogue</a:t>
            </a:r>
          </a:p>
          <a:p>
            <a:pPr>
              <a:buNone/>
            </a:pPr>
            <a:r>
              <a:rPr lang="en-US" sz="3000" dirty="0" smtClean="0"/>
              <a:t>Temple/ protestant church</a:t>
            </a:r>
          </a:p>
          <a:p>
            <a:pPr>
              <a:buNone/>
            </a:pPr>
            <a:r>
              <a:rPr lang="en-US" sz="4200" dirty="0" smtClean="0"/>
              <a:t>work</a:t>
            </a:r>
          </a:p>
          <a:p>
            <a:pPr>
              <a:buNone/>
            </a:pPr>
            <a:r>
              <a:rPr lang="en-US" sz="4200" dirty="0" smtClean="0"/>
              <a:t>The </a:t>
            </a:r>
            <a:r>
              <a:rPr lang="en-US" sz="4200" smtClean="0"/>
              <a:t>movie theater </a:t>
            </a:r>
            <a:endParaRPr lang="en-US" sz="4200" dirty="0" smtClean="0"/>
          </a:p>
          <a:p>
            <a:pPr>
              <a:buNone/>
            </a:pPr>
            <a:r>
              <a:rPr lang="en-US" sz="4200" dirty="0" smtClean="0"/>
              <a:t>The beach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3" y="4200769"/>
            <a:ext cx="1586710" cy="233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344" y="4614208"/>
            <a:ext cx="1388696" cy="1919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35" y="5249985"/>
            <a:ext cx="1683189" cy="1283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= to go </a:t>
            </a:r>
            <a:r>
              <a:rPr lang="en-US" sz="2700" dirty="0" smtClean="0"/>
              <a:t>(irregular verb)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9144000" cy="5072485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600" dirty="0" err="1" smtClean="0"/>
              <a:t>Yo</a:t>
            </a:r>
            <a:r>
              <a:rPr lang="en-US" sz="2600" dirty="0" smtClean="0"/>
              <a:t> 	</a:t>
            </a:r>
            <a:r>
              <a:rPr lang="en-US" sz="3100" b="1" dirty="0" err="1" smtClean="0"/>
              <a:t>voy</a:t>
            </a:r>
            <a:endParaRPr lang="en-US" sz="31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err="1" smtClean="0"/>
              <a:t>Tú</a:t>
            </a:r>
            <a:r>
              <a:rPr lang="en-US" sz="2600" dirty="0" smtClean="0"/>
              <a:t>		 </a:t>
            </a:r>
            <a:r>
              <a:rPr lang="en-US" sz="3300" b="1" dirty="0" smtClean="0"/>
              <a:t>vas</a:t>
            </a:r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smtClean="0"/>
              <a:t>Ella/ </a:t>
            </a:r>
            <a:r>
              <a:rPr lang="en-US" sz="2600" dirty="0" err="1" smtClean="0"/>
              <a:t>Él/Ud</a:t>
            </a:r>
            <a:r>
              <a:rPr lang="en-US" sz="2600" dirty="0" smtClean="0"/>
              <a:t>.	</a:t>
            </a:r>
            <a:r>
              <a:rPr lang="en-US" sz="3300" b="1" dirty="0" err="1" smtClean="0"/>
              <a:t>va</a:t>
            </a:r>
            <a:endParaRPr lang="en-US" sz="3300" b="1" dirty="0" smtClean="0"/>
          </a:p>
          <a:p>
            <a:pPr>
              <a:buNone/>
            </a:pPr>
            <a:r>
              <a:rPr lang="en-US" sz="2600" dirty="0" err="1" smtClean="0"/>
              <a:t>Nosotros</a:t>
            </a:r>
            <a:r>
              <a:rPr lang="en-US" sz="2600" dirty="0" smtClean="0"/>
              <a:t>/as		 </a:t>
            </a:r>
            <a:r>
              <a:rPr lang="en-US" sz="3300" b="1" dirty="0" err="1" smtClean="0"/>
              <a:t>vamos</a:t>
            </a:r>
            <a:endParaRPr lang="en-US" sz="33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err="1" smtClean="0"/>
              <a:t>Vosotros</a:t>
            </a:r>
            <a:r>
              <a:rPr lang="en-US" sz="2600" dirty="0" smtClean="0"/>
              <a:t>/as 		</a:t>
            </a:r>
            <a:r>
              <a:rPr lang="en-US" sz="3300" b="1" dirty="0" err="1" smtClean="0"/>
              <a:t>vais</a:t>
            </a:r>
            <a:endParaRPr lang="en-US" sz="33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dirty="0" err="1" smtClean="0"/>
              <a:t>Ellos/Ellas</a:t>
            </a:r>
            <a:r>
              <a:rPr lang="en-US" sz="2600" dirty="0" smtClean="0"/>
              <a:t>/ </a:t>
            </a:r>
            <a:r>
              <a:rPr lang="en-US" sz="2600" dirty="0" err="1" smtClean="0"/>
              <a:t>Uds</a:t>
            </a:r>
            <a:r>
              <a:rPr lang="en-US" sz="2600" dirty="0" smtClean="0"/>
              <a:t>. 	</a:t>
            </a:r>
            <a:r>
              <a:rPr lang="en-US" sz="3300" b="1" dirty="0" smtClean="0"/>
              <a:t>van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tell where you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None/>
            </a:pPr>
            <a:r>
              <a:rPr lang="en-US" sz="5000" dirty="0" smtClean="0"/>
              <a:t>a</a:t>
            </a:r>
          </a:p>
          <a:p>
            <a:pPr>
              <a:buNone/>
            </a:pPr>
            <a:r>
              <a:rPr lang="en-US" sz="5000" dirty="0" smtClean="0"/>
              <a:t>a la/ al</a:t>
            </a:r>
          </a:p>
          <a:p>
            <a:pPr>
              <a:buNone/>
            </a:pPr>
            <a:r>
              <a:rPr lang="en-US" sz="5000" dirty="0" smtClean="0"/>
              <a:t>¿</a:t>
            </a:r>
            <a:r>
              <a:rPr lang="en-US" sz="5000" dirty="0" err="1" smtClean="0"/>
              <a:t>Adónde</a:t>
            </a:r>
            <a:r>
              <a:rPr lang="en-US" sz="5000" dirty="0" smtClean="0"/>
              <a:t>?</a:t>
            </a:r>
          </a:p>
          <a:p>
            <a:pPr>
              <a:buNone/>
            </a:pPr>
            <a:r>
              <a:rPr lang="en-US" sz="5000" dirty="0" smtClean="0"/>
              <a:t>a casa</a:t>
            </a:r>
          </a:p>
          <a:p>
            <a:pPr>
              <a:buNone/>
            </a:pPr>
            <a:r>
              <a:rPr lang="en-US" sz="5000" dirty="0" smtClean="0"/>
              <a:t>to (prep.)</a:t>
            </a:r>
          </a:p>
          <a:p>
            <a:pPr>
              <a:buNone/>
            </a:pPr>
            <a:r>
              <a:rPr lang="en-US" sz="5000" dirty="0" smtClean="0"/>
              <a:t>To the </a:t>
            </a:r>
          </a:p>
          <a:p>
            <a:pPr>
              <a:buNone/>
            </a:pPr>
            <a:r>
              <a:rPr lang="en-US" sz="5000" dirty="0" smtClean="0"/>
              <a:t>(to) where?</a:t>
            </a:r>
          </a:p>
          <a:p>
            <a:pPr>
              <a:buNone/>
            </a:pPr>
            <a:r>
              <a:rPr lang="en-US" sz="5000" dirty="0" smtClean="0"/>
              <a:t>(to) home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tell with whom you go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2627923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3400" dirty="0" smtClean="0"/>
              <a:t>¿Con </a:t>
            </a:r>
            <a:r>
              <a:rPr lang="en-US" sz="3400" dirty="0" err="1" smtClean="0"/>
              <a:t>quién</a:t>
            </a:r>
            <a:r>
              <a:rPr lang="en-US" sz="3400" dirty="0" smtClean="0"/>
              <a:t>?</a:t>
            </a:r>
          </a:p>
          <a:p>
            <a:pPr>
              <a:buNone/>
            </a:pPr>
            <a:r>
              <a:rPr lang="en-US" sz="3400" dirty="0" smtClean="0"/>
              <a:t>con </a:t>
            </a:r>
            <a:r>
              <a:rPr lang="en-US" sz="3400" dirty="0" err="1" smtClean="0"/>
              <a:t>mis</a:t>
            </a:r>
            <a:r>
              <a:rPr lang="en-US" sz="3400" dirty="0" smtClean="0"/>
              <a:t>/ </a:t>
            </a:r>
            <a:r>
              <a:rPr lang="en-US" sz="3400" dirty="0" err="1" smtClean="0"/>
              <a:t>tus</a:t>
            </a:r>
            <a:r>
              <a:rPr lang="en-US" sz="3400" dirty="0" smtClean="0"/>
              <a:t> amigos</a:t>
            </a:r>
          </a:p>
          <a:p>
            <a:pPr>
              <a:buNone/>
            </a:pPr>
            <a:r>
              <a:rPr lang="en-US" sz="3400" dirty="0" smtClean="0"/>
              <a:t>solo/a</a:t>
            </a:r>
          </a:p>
          <a:p>
            <a:pPr>
              <a:buNone/>
            </a:pPr>
            <a:r>
              <a:rPr lang="en-US" sz="3400" dirty="0" smtClean="0"/>
              <a:t> With whom?</a:t>
            </a:r>
          </a:p>
          <a:p>
            <a:pPr>
              <a:buNone/>
            </a:pPr>
            <a:r>
              <a:rPr lang="en-US" sz="3400" dirty="0" smtClean="0"/>
              <a:t> with my/your friends</a:t>
            </a:r>
          </a:p>
          <a:p>
            <a:pPr>
              <a:buNone/>
            </a:pPr>
            <a:r>
              <a:rPr lang="en-US" sz="3400" dirty="0" smtClean="0"/>
              <a:t>alone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talk about when things are done.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4999"/>
            <a:ext cx="9144000" cy="4600613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800" dirty="0" smtClean="0"/>
              <a:t>¿ </a:t>
            </a:r>
            <a:r>
              <a:rPr lang="en-US" sz="2800" dirty="0" err="1" smtClean="0"/>
              <a:t>Cuándo</a:t>
            </a:r>
            <a:r>
              <a:rPr lang="en-US" sz="2800" dirty="0" smtClean="0"/>
              <a:t>?</a:t>
            </a:r>
          </a:p>
          <a:p>
            <a:pPr>
              <a:buNone/>
            </a:pPr>
            <a:r>
              <a:rPr lang="en-US" sz="2800" dirty="0" err="1" smtClean="0"/>
              <a:t>Después</a:t>
            </a: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Después</a:t>
            </a:r>
            <a:r>
              <a:rPr lang="en-US" sz="2800" dirty="0" smtClean="0"/>
              <a:t> de </a:t>
            </a:r>
          </a:p>
          <a:p>
            <a:pPr>
              <a:buNone/>
            </a:pPr>
            <a:r>
              <a:rPr lang="en-US" sz="2800" dirty="0" smtClean="0"/>
              <a:t>Los fines de </a:t>
            </a:r>
            <a:r>
              <a:rPr lang="en-US" sz="2800" dirty="0" err="1" smtClean="0"/>
              <a:t>semana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Los </a:t>
            </a:r>
            <a:r>
              <a:rPr lang="en-US" sz="2800" dirty="0" err="1" smtClean="0"/>
              <a:t>lunes</a:t>
            </a:r>
            <a:r>
              <a:rPr lang="en-US" sz="2800" dirty="0" smtClean="0"/>
              <a:t>, los </a:t>
            </a:r>
            <a:r>
              <a:rPr lang="en-US" sz="2800" dirty="0" err="1" smtClean="0"/>
              <a:t>martes</a:t>
            </a:r>
            <a:r>
              <a:rPr lang="en-US" sz="2800" dirty="0" smtClean="0"/>
              <a:t>…etc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Tiempo</a:t>
            </a:r>
            <a:r>
              <a:rPr lang="en-US" sz="2800" dirty="0" smtClean="0"/>
              <a:t> </a:t>
            </a:r>
            <a:r>
              <a:rPr lang="en-US" sz="2800" dirty="0" err="1" smtClean="0"/>
              <a:t>libre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When?</a:t>
            </a:r>
          </a:p>
          <a:p>
            <a:pPr>
              <a:buNone/>
            </a:pPr>
            <a:r>
              <a:rPr lang="en-US" sz="2800" dirty="0" smtClean="0"/>
              <a:t>Afterwards</a:t>
            </a:r>
          </a:p>
          <a:p>
            <a:pPr>
              <a:buNone/>
            </a:pPr>
            <a:r>
              <a:rPr lang="en-US" sz="2800" dirty="0" smtClean="0"/>
              <a:t>After</a:t>
            </a:r>
          </a:p>
          <a:p>
            <a:pPr>
              <a:buNone/>
            </a:pPr>
            <a:r>
              <a:rPr lang="en-US" sz="2800" dirty="0" smtClean="0"/>
              <a:t>On weekends</a:t>
            </a:r>
          </a:p>
          <a:p>
            <a:pPr>
              <a:buNone/>
            </a:pPr>
            <a:r>
              <a:rPr lang="en-US" sz="2800" dirty="0" smtClean="0"/>
              <a:t>On </a:t>
            </a:r>
            <a:r>
              <a:rPr lang="en-US" sz="2800" dirty="0" err="1" smtClean="0"/>
              <a:t>mondays</a:t>
            </a:r>
            <a:r>
              <a:rPr lang="en-US" sz="2800" dirty="0" smtClean="0"/>
              <a:t>… on Tuesdays….</a:t>
            </a:r>
          </a:p>
          <a:p>
            <a:pPr>
              <a:buNone/>
            </a:pPr>
            <a:r>
              <a:rPr lang="en-US" sz="2800" dirty="0" smtClean="0"/>
              <a:t>Free time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391</TotalTime>
  <Words>709</Words>
  <Application>Microsoft Macintosh PowerPoint</Application>
  <PresentationFormat>On-screen Show (4:3)</PresentationFormat>
  <Paragraphs>268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Travelogue</vt:lpstr>
      <vt:lpstr>Capítulo 4A Los pasatiempos</vt:lpstr>
      <vt:lpstr>Leisure activites</vt:lpstr>
      <vt:lpstr>To talk about places</vt:lpstr>
      <vt:lpstr>más vocabulario</vt:lpstr>
      <vt:lpstr>Slide 5</vt:lpstr>
      <vt:lpstr>ir = to go (irregular verb)</vt:lpstr>
      <vt:lpstr>To tell where you go</vt:lpstr>
      <vt:lpstr>To tell with whom you go </vt:lpstr>
      <vt:lpstr>To talk about when things are done.</vt:lpstr>
      <vt:lpstr>Extras</vt:lpstr>
      <vt:lpstr>Capítulo 4 B ¿Quieres ir conmigo?</vt:lpstr>
      <vt:lpstr>Slide 12</vt:lpstr>
      <vt:lpstr>To talk about leisure activities</vt:lpstr>
      <vt:lpstr>To describe how someone feels</vt:lpstr>
      <vt:lpstr>To tell what time something happens</vt:lpstr>
      <vt:lpstr>Invitations</vt:lpstr>
      <vt:lpstr>Invitations (con’t)</vt:lpstr>
      <vt:lpstr>jugar = to play (irregular)</vt:lpstr>
      <vt:lpstr>Querer- to want (irregular)</vt:lpstr>
    </vt:vector>
  </TitlesOfParts>
  <Company>East Detroit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4A Los pasatiempos</dc:title>
  <dc:creator>East Detroit Public Schools</dc:creator>
  <cp:lastModifiedBy>East Detroit Public Schools</cp:lastModifiedBy>
  <cp:revision>13</cp:revision>
  <dcterms:created xsi:type="dcterms:W3CDTF">2013-02-27T13:33:34Z</dcterms:created>
  <dcterms:modified xsi:type="dcterms:W3CDTF">2013-02-27T15:40:55Z</dcterms:modified>
</cp:coreProperties>
</file>