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3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clrMode="gray" frameSlides="1"/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21303-A0F1-434A-AEDF-ABBCAF1BFDC1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4AD41-7652-F448-A034-27332C50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812E91F-EF8B-484B-9E25-63B57A9D116C}" type="datetimeFigureOut">
              <a:rPr lang="en-US" smtClean="0"/>
              <a:pPr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9FB47EA8-7F6A-1249-8BBE-232202EF1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  <p:sldLayoutId id="2147483731" r:id="rId18"/>
    <p:sldLayoutId id="2147483732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547078"/>
            <a:ext cx="5458968" cy="12895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Para </a:t>
            </a:r>
            <a:r>
              <a:rPr lang="en-US" dirty="0" err="1" smtClean="0">
                <a:solidFill>
                  <a:srgbClr val="FFFFFF"/>
                </a:solidFill>
              </a:rPr>
              <a:t>empezar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615" y="4493845"/>
            <a:ext cx="8346753" cy="2051539"/>
          </a:xfrm>
        </p:spPr>
        <p:txBody>
          <a:bodyPr>
            <a:normAutofit/>
          </a:bodyPr>
          <a:lstStyle/>
          <a:p>
            <a:r>
              <a:rPr lang="en-US" sz="3100" dirty="0" smtClean="0">
                <a:solidFill>
                  <a:schemeClr val="accent1"/>
                </a:solidFill>
              </a:rPr>
              <a:t>Greetings</a:t>
            </a:r>
          </a:p>
          <a:p>
            <a:r>
              <a:rPr lang="en-US" sz="3100" dirty="0" smtClean="0">
                <a:solidFill>
                  <a:schemeClr val="accent1"/>
                </a:solidFill>
              </a:rPr>
              <a:t>Time</a:t>
            </a:r>
          </a:p>
          <a:p>
            <a:r>
              <a:rPr lang="en-US" sz="3100" dirty="0" smtClean="0">
                <a:solidFill>
                  <a:schemeClr val="accent1"/>
                </a:solidFill>
              </a:rPr>
              <a:t>Classroom</a:t>
            </a:r>
          </a:p>
          <a:p>
            <a:r>
              <a:rPr lang="en-US" sz="3100" dirty="0" smtClean="0">
                <a:solidFill>
                  <a:schemeClr val="accent1"/>
                </a:solidFill>
              </a:rPr>
              <a:t>Date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515" y="770767"/>
            <a:ext cx="2414046" cy="2414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6508377" cy="882905"/>
          </a:xfrm>
        </p:spPr>
        <p:txBody>
          <a:bodyPr/>
          <a:lstStyle/>
          <a:p>
            <a:r>
              <a:rPr lang="en-US" dirty="0" err="1" smtClean="0">
                <a:latin typeface="Arial Black"/>
                <a:cs typeface="Arial Black"/>
              </a:rPr>
              <a:t>más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tiempo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60111"/>
            <a:ext cx="8386712" cy="4066052"/>
          </a:xfrm>
        </p:spPr>
        <p:txBody>
          <a:bodyPr numCol="2">
            <a:normAutofit/>
          </a:bodyPr>
          <a:lstStyle/>
          <a:p>
            <a:r>
              <a:rPr lang="en-US" sz="2700" dirty="0" smtClean="0"/>
              <a:t>Es </a:t>
            </a:r>
            <a:r>
              <a:rPr lang="en-US" sz="2700" dirty="0" err="1" smtClean="0"/>
              <a:t>mediodía</a:t>
            </a:r>
            <a:endParaRPr lang="en-US" sz="2700" dirty="0" smtClean="0"/>
          </a:p>
          <a:p>
            <a:r>
              <a:rPr lang="en-US" sz="2700" dirty="0" smtClean="0"/>
              <a:t>Es </a:t>
            </a:r>
            <a:r>
              <a:rPr lang="en-US" sz="2700" dirty="0" err="1" smtClean="0"/>
              <a:t>medionoche</a:t>
            </a:r>
            <a:endParaRPr lang="en-US" sz="2700" dirty="0" smtClean="0"/>
          </a:p>
          <a:p>
            <a:r>
              <a:rPr lang="en-US" sz="2700" dirty="0" smtClean="0"/>
              <a:t>de la </a:t>
            </a:r>
            <a:r>
              <a:rPr lang="en-US" sz="2700" dirty="0" err="1" smtClean="0"/>
              <a:t>mañana</a:t>
            </a:r>
            <a:endParaRPr lang="en-US" sz="2700" dirty="0" smtClean="0"/>
          </a:p>
          <a:p>
            <a:r>
              <a:rPr lang="en-US" sz="2700" dirty="0" smtClean="0"/>
              <a:t>de la </a:t>
            </a:r>
            <a:r>
              <a:rPr lang="en-US" sz="2700" dirty="0" err="1" smtClean="0"/>
              <a:t>tarde</a:t>
            </a:r>
            <a:endParaRPr lang="en-US" sz="2700" dirty="0" smtClean="0"/>
          </a:p>
          <a:p>
            <a:r>
              <a:rPr lang="en-US" sz="2700" dirty="0" smtClean="0"/>
              <a:t>de la </a:t>
            </a:r>
            <a:r>
              <a:rPr lang="en-US" sz="2700" dirty="0" err="1" smtClean="0"/>
              <a:t>noche</a:t>
            </a:r>
            <a:endParaRPr lang="en-US" sz="2700" dirty="0" smtClean="0"/>
          </a:p>
          <a:p>
            <a:pPr>
              <a:buNone/>
            </a:pPr>
            <a:endParaRPr lang="en-US" sz="2700" dirty="0" smtClean="0"/>
          </a:p>
          <a:p>
            <a:r>
              <a:rPr lang="en-US" sz="2700" dirty="0" smtClean="0"/>
              <a:t>It’s noon</a:t>
            </a:r>
          </a:p>
          <a:p>
            <a:r>
              <a:rPr lang="en-US" sz="2700" dirty="0" smtClean="0"/>
              <a:t>It’s midnight</a:t>
            </a:r>
          </a:p>
          <a:p>
            <a:r>
              <a:rPr lang="en-US" sz="2700" dirty="0" smtClean="0"/>
              <a:t>In the morning </a:t>
            </a:r>
          </a:p>
          <a:p>
            <a:r>
              <a:rPr lang="en-US" sz="2700" dirty="0" smtClean="0"/>
              <a:t>In the afternoon</a:t>
            </a:r>
          </a:p>
          <a:p>
            <a:r>
              <a:rPr lang="en-US" sz="2700" dirty="0" smtClean="0"/>
              <a:t>In the evening/night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142" y="-81108"/>
            <a:ext cx="2141219" cy="21412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32344"/>
            <a:ext cx="6508377" cy="5731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000" b="1" dirty="0" smtClean="0"/>
              <a:t>El </a:t>
            </a:r>
            <a:r>
              <a:rPr lang="en-US" sz="5000" b="1" dirty="0" err="1" smtClean="0"/>
              <a:t>cuerpo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04" y="805457"/>
            <a:ext cx="7992046" cy="6052543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sz="2600" dirty="0" smtClean="0"/>
              <a:t>El </a:t>
            </a:r>
            <a:r>
              <a:rPr lang="en-US" sz="2600" dirty="0" err="1" smtClean="0"/>
              <a:t>ojo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La </a:t>
            </a:r>
            <a:r>
              <a:rPr lang="en-US" sz="2600" dirty="0" err="1" smtClean="0"/>
              <a:t>boca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La </a:t>
            </a:r>
            <a:r>
              <a:rPr lang="en-US" sz="2600" dirty="0" err="1" smtClean="0"/>
              <a:t>nariz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La </a:t>
            </a:r>
            <a:r>
              <a:rPr lang="en-US" sz="2600" dirty="0" err="1" smtClean="0"/>
              <a:t>cabeza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El </a:t>
            </a:r>
            <a:r>
              <a:rPr lang="en-US" sz="2600" dirty="0" err="1" smtClean="0"/>
              <a:t>brazo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El </a:t>
            </a:r>
            <a:r>
              <a:rPr lang="en-US" sz="2600" dirty="0" err="1" smtClean="0"/>
              <a:t>dedo</a:t>
            </a:r>
            <a:r>
              <a:rPr lang="en-US" sz="2600" dirty="0" smtClean="0"/>
              <a:t> (Los </a:t>
            </a:r>
            <a:r>
              <a:rPr lang="en-US" sz="2600" dirty="0" err="1" smtClean="0"/>
              <a:t>dedos</a:t>
            </a:r>
            <a:r>
              <a:rPr lang="en-US" sz="2600" dirty="0" smtClean="0"/>
              <a:t>)</a:t>
            </a:r>
          </a:p>
          <a:p>
            <a:pPr>
              <a:buNone/>
            </a:pPr>
            <a:r>
              <a:rPr lang="en-US" sz="2600" dirty="0" smtClean="0"/>
              <a:t>La </a:t>
            </a:r>
            <a:r>
              <a:rPr lang="en-US" sz="2600" dirty="0" err="1" smtClean="0"/>
              <a:t>mano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La </a:t>
            </a:r>
            <a:r>
              <a:rPr lang="en-US" sz="2600" dirty="0" err="1" smtClean="0"/>
              <a:t>pierna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El pie</a:t>
            </a:r>
          </a:p>
          <a:p>
            <a:pPr>
              <a:buNone/>
            </a:pPr>
            <a:r>
              <a:rPr lang="en-US" sz="2600" dirty="0" smtClean="0"/>
              <a:t>El </a:t>
            </a:r>
            <a:r>
              <a:rPr lang="en-US" sz="2600" dirty="0" err="1" smtClean="0"/>
              <a:t>estómago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The eye</a:t>
            </a:r>
          </a:p>
          <a:p>
            <a:pPr>
              <a:buNone/>
            </a:pPr>
            <a:r>
              <a:rPr lang="en-US" sz="2600" dirty="0" smtClean="0"/>
              <a:t>The mouth</a:t>
            </a:r>
          </a:p>
          <a:p>
            <a:pPr>
              <a:buNone/>
            </a:pPr>
            <a:r>
              <a:rPr lang="en-US" sz="2600" dirty="0" smtClean="0"/>
              <a:t>The nose</a:t>
            </a:r>
          </a:p>
          <a:p>
            <a:pPr>
              <a:buNone/>
            </a:pPr>
            <a:r>
              <a:rPr lang="en-US" sz="2600" dirty="0" smtClean="0"/>
              <a:t>The head</a:t>
            </a:r>
          </a:p>
          <a:p>
            <a:pPr>
              <a:buNone/>
            </a:pPr>
            <a:r>
              <a:rPr lang="en-US" sz="2600" dirty="0" smtClean="0"/>
              <a:t>The arm</a:t>
            </a:r>
          </a:p>
          <a:p>
            <a:pPr>
              <a:buNone/>
            </a:pPr>
            <a:r>
              <a:rPr lang="en-US" sz="2600" dirty="0" smtClean="0"/>
              <a:t>The finger (the fingers)</a:t>
            </a:r>
          </a:p>
          <a:p>
            <a:pPr>
              <a:buNone/>
            </a:pPr>
            <a:r>
              <a:rPr lang="en-US" sz="2600" dirty="0" smtClean="0"/>
              <a:t>The hand</a:t>
            </a:r>
          </a:p>
          <a:p>
            <a:pPr>
              <a:buNone/>
            </a:pPr>
            <a:r>
              <a:rPr lang="en-US" sz="2600" dirty="0" smtClean="0"/>
              <a:t>The leg</a:t>
            </a:r>
          </a:p>
          <a:p>
            <a:pPr>
              <a:buNone/>
            </a:pPr>
            <a:r>
              <a:rPr lang="en-US" sz="2600" dirty="0" smtClean="0"/>
              <a:t>The foot</a:t>
            </a:r>
          </a:p>
          <a:p>
            <a:pPr>
              <a:buNone/>
            </a:pPr>
            <a:r>
              <a:rPr lang="en-US" sz="2600" smtClean="0"/>
              <a:t>The stomach</a:t>
            </a:r>
            <a:endParaRPr lang="en-US" sz="2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61" y="232344"/>
            <a:ext cx="2209800" cy="368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1450" y="4932354"/>
            <a:ext cx="1511768" cy="1697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01364"/>
            <a:ext cx="6508377" cy="4027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En la </a:t>
            </a:r>
            <a:r>
              <a:rPr lang="en-US" dirty="0" err="1" smtClean="0"/>
              <a:t>clase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862" y="604093"/>
            <a:ext cx="8958137" cy="6253907"/>
          </a:xfrm>
        </p:spPr>
        <p:txBody>
          <a:bodyPr numCol="2">
            <a:normAutofit fontScale="25000" lnSpcReduction="20000"/>
          </a:bodyPr>
          <a:lstStyle/>
          <a:p>
            <a:r>
              <a:rPr lang="en-US" sz="6800" dirty="0" smtClean="0"/>
              <a:t>el </a:t>
            </a:r>
            <a:r>
              <a:rPr lang="en-US" sz="6800" dirty="0" err="1" smtClean="0"/>
              <a:t>estudiante</a:t>
            </a:r>
            <a:endParaRPr lang="en-US" sz="6800" dirty="0" smtClean="0"/>
          </a:p>
          <a:p>
            <a:r>
              <a:rPr lang="en-US" sz="6800" dirty="0" smtClean="0"/>
              <a:t>la </a:t>
            </a:r>
            <a:r>
              <a:rPr lang="en-US" sz="6800" dirty="0" err="1" smtClean="0"/>
              <a:t>estudiante</a:t>
            </a:r>
            <a:endParaRPr lang="en-US" sz="6800" dirty="0" smtClean="0"/>
          </a:p>
          <a:p>
            <a:r>
              <a:rPr lang="en-US" sz="6800" dirty="0" smtClean="0"/>
              <a:t>el </a:t>
            </a:r>
            <a:r>
              <a:rPr lang="en-US" sz="6800" dirty="0" err="1" smtClean="0"/>
              <a:t>profesor</a:t>
            </a:r>
            <a:endParaRPr lang="en-US" sz="6800" dirty="0" smtClean="0"/>
          </a:p>
          <a:p>
            <a:r>
              <a:rPr lang="en-US" sz="6800" dirty="0" smtClean="0"/>
              <a:t>la </a:t>
            </a:r>
            <a:r>
              <a:rPr lang="en-US" sz="6800" dirty="0" err="1" smtClean="0"/>
              <a:t>profesora</a:t>
            </a:r>
            <a:endParaRPr lang="en-US" sz="6800" dirty="0" smtClean="0"/>
          </a:p>
          <a:p>
            <a:r>
              <a:rPr lang="en-US" sz="6800" dirty="0" smtClean="0"/>
              <a:t>¿</a:t>
            </a:r>
            <a:r>
              <a:rPr lang="en-US" sz="6800" dirty="0" err="1" smtClean="0"/>
              <a:t>Cómo</a:t>
            </a:r>
            <a:r>
              <a:rPr lang="en-US" sz="6800" dirty="0" smtClean="0"/>
              <a:t> se </a:t>
            </a:r>
            <a:r>
              <a:rPr lang="en-US" sz="6800" dirty="0" err="1" smtClean="0"/>
              <a:t>dice_____en</a:t>
            </a:r>
            <a:r>
              <a:rPr lang="en-US" sz="6800" dirty="0" smtClean="0"/>
              <a:t> </a:t>
            </a:r>
            <a:r>
              <a:rPr lang="en-US" sz="6800" dirty="0" err="1" smtClean="0"/>
              <a:t>español</a:t>
            </a:r>
            <a:r>
              <a:rPr lang="en-US" sz="6800" dirty="0" smtClean="0"/>
              <a:t>?</a:t>
            </a:r>
          </a:p>
          <a:p>
            <a:r>
              <a:rPr lang="en-US" sz="6800" dirty="0" smtClean="0"/>
              <a:t>Se dice ________________.</a:t>
            </a:r>
          </a:p>
          <a:p>
            <a:r>
              <a:rPr lang="en-US" sz="6800" dirty="0" smtClean="0"/>
              <a:t>el </a:t>
            </a:r>
            <a:r>
              <a:rPr lang="en-US" sz="6800" dirty="0" err="1" smtClean="0"/>
              <a:t>pupitre</a:t>
            </a:r>
            <a:endParaRPr lang="en-US" sz="6800" dirty="0" smtClean="0"/>
          </a:p>
          <a:p>
            <a:r>
              <a:rPr lang="en-US" sz="6800" dirty="0" smtClean="0"/>
              <a:t>el </a:t>
            </a:r>
            <a:r>
              <a:rPr lang="en-US" sz="6800" dirty="0" err="1" smtClean="0"/>
              <a:t>bolígrafo</a:t>
            </a:r>
            <a:endParaRPr lang="en-US" sz="6800" dirty="0" smtClean="0"/>
          </a:p>
          <a:p>
            <a:r>
              <a:rPr lang="en-US" sz="6800" dirty="0" smtClean="0"/>
              <a:t>la </a:t>
            </a:r>
            <a:r>
              <a:rPr lang="en-US" sz="6800" dirty="0" err="1" smtClean="0"/>
              <a:t>carpeta</a:t>
            </a:r>
            <a:endParaRPr lang="en-US" sz="6800" dirty="0" smtClean="0"/>
          </a:p>
          <a:p>
            <a:r>
              <a:rPr lang="en-US" sz="6800" dirty="0" smtClean="0"/>
              <a:t>el </a:t>
            </a:r>
            <a:r>
              <a:rPr lang="en-US" sz="6800" dirty="0" err="1" smtClean="0"/>
              <a:t>lápiz</a:t>
            </a:r>
            <a:endParaRPr lang="en-US" sz="6800" dirty="0" smtClean="0"/>
          </a:p>
          <a:p>
            <a:r>
              <a:rPr lang="en-US" sz="6800" dirty="0" smtClean="0"/>
              <a:t>el </a:t>
            </a:r>
            <a:r>
              <a:rPr lang="en-US" sz="6800" dirty="0" err="1" smtClean="0"/>
              <a:t>cuaderno</a:t>
            </a:r>
            <a:r>
              <a:rPr lang="en-US" sz="6800" dirty="0" smtClean="0"/>
              <a:t> </a:t>
            </a:r>
          </a:p>
          <a:p>
            <a:r>
              <a:rPr lang="en-US" sz="6800" dirty="0" smtClean="0"/>
              <a:t>La </a:t>
            </a:r>
            <a:r>
              <a:rPr lang="en-US" sz="6800" dirty="0" err="1" smtClean="0"/>
              <a:t>hoja</a:t>
            </a:r>
            <a:r>
              <a:rPr lang="en-US" sz="6800" dirty="0" smtClean="0"/>
              <a:t> de </a:t>
            </a:r>
            <a:r>
              <a:rPr lang="en-US" sz="6800" dirty="0" err="1" smtClean="0"/>
              <a:t>papel</a:t>
            </a:r>
            <a:endParaRPr lang="en-US" sz="6800" dirty="0" smtClean="0"/>
          </a:p>
          <a:p>
            <a:r>
              <a:rPr lang="en-US" sz="6800" dirty="0" smtClean="0"/>
              <a:t>El </a:t>
            </a:r>
            <a:r>
              <a:rPr lang="en-US" sz="6800" dirty="0" err="1" smtClean="0"/>
              <a:t>libro</a:t>
            </a:r>
            <a:endParaRPr lang="en-US" sz="6800" dirty="0" smtClean="0"/>
          </a:p>
          <a:p>
            <a:r>
              <a:rPr lang="en-US" sz="6800" dirty="0" smtClean="0"/>
              <a:t>La </a:t>
            </a:r>
            <a:r>
              <a:rPr lang="en-US" sz="6800" dirty="0" err="1" smtClean="0"/>
              <a:t>sala</a:t>
            </a:r>
            <a:r>
              <a:rPr lang="en-US" sz="6800" dirty="0" smtClean="0"/>
              <a:t> de </a:t>
            </a:r>
            <a:r>
              <a:rPr lang="en-US" sz="6800" dirty="0" err="1" smtClean="0"/>
              <a:t>clases</a:t>
            </a:r>
            <a:endParaRPr lang="en-US" sz="6800" dirty="0" smtClean="0"/>
          </a:p>
          <a:p>
            <a:r>
              <a:rPr lang="en-US" sz="6800" dirty="0" smtClean="0"/>
              <a:t>the boy student</a:t>
            </a:r>
          </a:p>
          <a:p>
            <a:r>
              <a:rPr lang="en-US" sz="6800" dirty="0" smtClean="0"/>
              <a:t>the girl student</a:t>
            </a:r>
          </a:p>
          <a:p>
            <a:r>
              <a:rPr lang="en-US" sz="6800" dirty="0" smtClean="0"/>
              <a:t>the male teacher</a:t>
            </a:r>
          </a:p>
          <a:p>
            <a:r>
              <a:rPr lang="en-US" sz="6800" dirty="0" smtClean="0"/>
              <a:t>the female teacher</a:t>
            </a:r>
          </a:p>
          <a:p>
            <a:r>
              <a:rPr lang="en-US" sz="6800" dirty="0" smtClean="0"/>
              <a:t> How do you say__ in Spanish</a:t>
            </a:r>
          </a:p>
          <a:p>
            <a:r>
              <a:rPr lang="en-US" sz="6800" dirty="0" smtClean="0"/>
              <a:t>It’s called ___________.</a:t>
            </a:r>
          </a:p>
          <a:p>
            <a:r>
              <a:rPr lang="en-US" sz="6800" dirty="0" smtClean="0"/>
              <a:t>the desk</a:t>
            </a:r>
          </a:p>
          <a:p>
            <a:r>
              <a:rPr lang="en-US" sz="6800" dirty="0" smtClean="0"/>
              <a:t>the pen</a:t>
            </a:r>
          </a:p>
          <a:p>
            <a:r>
              <a:rPr lang="en-US" sz="6800" dirty="0" smtClean="0"/>
              <a:t>the folder</a:t>
            </a:r>
          </a:p>
          <a:p>
            <a:r>
              <a:rPr lang="en-US" sz="6800" dirty="0" smtClean="0"/>
              <a:t>the pencil</a:t>
            </a:r>
          </a:p>
          <a:p>
            <a:r>
              <a:rPr lang="en-US" sz="6800" dirty="0" smtClean="0"/>
              <a:t>the notebook</a:t>
            </a:r>
          </a:p>
          <a:p>
            <a:r>
              <a:rPr lang="en-US" sz="6800" dirty="0" smtClean="0"/>
              <a:t>the piece of paper</a:t>
            </a:r>
          </a:p>
          <a:p>
            <a:r>
              <a:rPr lang="en-US" sz="6800" dirty="0" smtClean="0"/>
              <a:t>the book</a:t>
            </a:r>
          </a:p>
          <a:p>
            <a:r>
              <a:rPr lang="en-US" sz="6800" dirty="0" smtClean="0"/>
              <a:t>The classroom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3078"/>
            <a:ext cx="9144000" cy="1875692"/>
          </a:xfrm>
        </p:spPr>
        <p:txBody>
          <a:bodyPr numCol="2"/>
          <a:lstStyle/>
          <a:p>
            <a:r>
              <a:rPr lang="en-US" sz="2900" dirty="0" smtClean="0"/>
              <a:t>El </a:t>
            </a:r>
            <a:r>
              <a:rPr lang="en-US" sz="2900" dirty="0" err="1" smtClean="0"/>
              <a:t>calendario</a:t>
            </a: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el </a:t>
            </a:r>
            <a:r>
              <a:rPr lang="en-US" sz="2900" dirty="0" err="1" smtClean="0"/>
              <a:t>día</a:t>
            </a:r>
            <a:r>
              <a:rPr lang="en-US" sz="2900" dirty="0" smtClean="0"/>
              <a:t>/ los </a:t>
            </a:r>
            <a:r>
              <a:rPr lang="en-US" sz="2900" dirty="0" err="1" smtClean="0"/>
              <a:t>días</a:t>
            </a: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la </a:t>
            </a:r>
            <a:r>
              <a:rPr lang="en-US" sz="2900" dirty="0" err="1" smtClean="0"/>
              <a:t>semana</a:t>
            </a:r>
            <a:r>
              <a:rPr lang="en-US" sz="2900" dirty="0" smtClean="0"/>
              <a:t>/ </a:t>
            </a:r>
            <a:r>
              <a:rPr lang="en-US" sz="2900" dirty="0" err="1" smtClean="0"/>
              <a:t>las</a:t>
            </a:r>
            <a:r>
              <a:rPr lang="en-US" sz="2900" dirty="0" smtClean="0"/>
              <a:t> </a:t>
            </a:r>
            <a:r>
              <a:rPr lang="en-US" sz="2900" dirty="0" err="1" smtClean="0"/>
              <a:t>semanas</a:t>
            </a: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The calendar</a:t>
            </a:r>
            <a:br>
              <a:rPr lang="en-US" sz="2900" dirty="0" smtClean="0"/>
            </a:br>
            <a:r>
              <a:rPr lang="en-US" sz="2900" dirty="0" smtClean="0"/>
              <a:t>the </a:t>
            </a:r>
            <a:r>
              <a:rPr lang="en-US" sz="2900" dirty="0" err="1" smtClean="0"/>
              <a:t>day(s</a:t>
            </a:r>
            <a:r>
              <a:rPr lang="en-US" sz="2900" dirty="0" smtClean="0"/>
              <a:t>)</a:t>
            </a:r>
            <a:br>
              <a:rPr lang="en-US" sz="2900" dirty="0" smtClean="0"/>
            </a:br>
            <a:r>
              <a:rPr lang="en-US" sz="2900" dirty="0" smtClean="0"/>
              <a:t>The </a:t>
            </a:r>
            <a:r>
              <a:rPr lang="en-US" sz="2900" dirty="0" err="1" smtClean="0"/>
              <a:t>week(s</a:t>
            </a:r>
            <a:r>
              <a:rPr lang="en-US" sz="2900" dirty="0" smtClean="0"/>
              <a:t>)</a:t>
            </a:r>
            <a:endParaRPr lang="en-US" sz="2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778000"/>
          <a:ext cx="9144001" cy="109415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046223"/>
                <a:gridCol w="1318243"/>
                <a:gridCol w="1554391"/>
                <a:gridCol w="1306286"/>
                <a:gridCol w="1306286"/>
                <a:gridCol w="1306286"/>
                <a:gridCol w="1306286"/>
              </a:tblGrid>
              <a:tr h="109415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Lunes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martes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Tues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miércoles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jueves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Thur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viernes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sábado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Sat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domingo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2872154"/>
            <a:ext cx="9144000" cy="458587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3000" dirty="0" smtClean="0"/>
              <a:t>¿ </a:t>
            </a:r>
            <a:r>
              <a:rPr lang="en-US" sz="3000" dirty="0" err="1" smtClean="0"/>
              <a:t>Que</a:t>
            </a:r>
            <a:r>
              <a:rPr lang="en-US" sz="3000" dirty="0" smtClean="0"/>
              <a:t> </a:t>
            </a:r>
            <a:r>
              <a:rPr lang="en-US" sz="3000" dirty="0" err="1" smtClean="0"/>
              <a:t>día</a:t>
            </a:r>
            <a:r>
              <a:rPr lang="en-US" sz="3000" dirty="0" smtClean="0"/>
              <a:t> </a:t>
            </a:r>
            <a:r>
              <a:rPr lang="en-US" sz="3000" dirty="0" err="1" smtClean="0"/>
              <a:t>es</a:t>
            </a:r>
            <a:r>
              <a:rPr lang="en-US" sz="3000" dirty="0" smtClean="0"/>
              <a:t> </a:t>
            </a:r>
            <a:r>
              <a:rPr lang="en-US" sz="3000" dirty="0" err="1" smtClean="0"/>
              <a:t>hoy</a:t>
            </a:r>
            <a:r>
              <a:rPr lang="en-US" sz="3000" dirty="0" smtClean="0"/>
              <a:t>?</a:t>
            </a:r>
          </a:p>
          <a:p>
            <a:r>
              <a:rPr lang="en-US" sz="3000" dirty="0" smtClean="0"/>
              <a:t>¿</a:t>
            </a:r>
            <a:r>
              <a:rPr lang="en-US" sz="3200" dirty="0" err="1" smtClean="0"/>
              <a:t>Cuál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la </a:t>
            </a:r>
            <a:r>
              <a:rPr lang="en-US" sz="3200" dirty="0" err="1" smtClean="0"/>
              <a:t>fecha</a:t>
            </a:r>
            <a:r>
              <a:rPr lang="en-US" sz="3200" dirty="0" smtClean="0"/>
              <a:t>?</a:t>
            </a:r>
          </a:p>
          <a:p>
            <a:endParaRPr lang="en-US" sz="3200" dirty="0" smtClean="0"/>
          </a:p>
          <a:p>
            <a:r>
              <a:rPr lang="en-US" sz="2200" dirty="0" smtClean="0"/>
              <a:t>Es el </a:t>
            </a:r>
            <a:r>
              <a:rPr lang="en-US" sz="2200" b="1" dirty="0" smtClean="0"/>
              <a:t>__#___ </a:t>
            </a:r>
            <a:r>
              <a:rPr lang="en-US" sz="2200" dirty="0" smtClean="0"/>
              <a:t>de __</a:t>
            </a:r>
            <a:r>
              <a:rPr lang="en-US" sz="2200" b="1" dirty="0" err="1" smtClean="0"/>
              <a:t>mes</a:t>
            </a:r>
            <a:r>
              <a:rPr lang="en-US" sz="2200" dirty="0" smtClean="0"/>
              <a:t>_.</a:t>
            </a:r>
          </a:p>
          <a:p>
            <a:r>
              <a:rPr lang="en-US" sz="2600" dirty="0" smtClean="0"/>
              <a:t>Es el </a:t>
            </a:r>
            <a:r>
              <a:rPr lang="en-US" sz="2600" dirty="0" err="1" smtClean="0"/>
              <a:t>primero</a:t>
            </a:r>
            <a:r>
              <a:rPr lang="en-US" sz="2600" dirty="0" smtClean="0"/>
              <a:t> de __</a:t>
            </a:r>
            <a:r>
              <a:rPr lang="en-US" sz="2600" b="1" dirty="0" err="1" smtClean="0"/>
              <a:t>mes</a:t>
            </a:r>
            <a:r>
              <a:rPr lang="en-US" sz="2600" b="1" dirty="0" smtClean="0"/>
              <a:t>__.</a:t>
            </a:r>
          </a:p>
          <a:p>
            <a:r>
              <a:rPr lang="en-US" sz="3000" dirty="0" err="1" smtClean="0"/>
              <a:t>hoy</a:t>
            </a:r>
            <a:endParaRPr lang="en-US" sz="3000" dirty="0" smtClean="0"/>
          </a:p>
          <a:p>
            <a:r>
              <a:rPr lang="en-US" sz="3000" dirty="0" err="1" smtClean="0"/>
              <a:t>Mañana</a:t>
            </a:r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What day is today?</a:t>
            </a:r>
          </a:p>
          <a:p>
            <a:r>
              <a:rPr lang="en-US" sz="3000" dirty="0" smtClean="0"/>
              <a:t>What is the date?</a:t>
            </a:r>
          </a:p>
          <a:p>
            <a:endParaRPr lang="en-US" sz="3000" dirty="0" smtClean="0"/>
          </a:p>
          <a:p>
            <a:r>
              <a:rPr lang="en-US" sz="3000" dirty="0" smtClean="0"/>
              <a:t>It is the ___ of ____</a:t>
            </a:r>
          </a:p>
          <a:p>
            <a:r>
              <a:rPr lang="en-US" sz="3000" dirty="0" smtClean="0"/>
              <a:t>It is the first of _______</a:t>
            </a:r>
          </a:p>
          <a:p>
            <a:r>
              <a:rPr lang="en-US" sz="3000" dirty="0" smtClean="0"/>
              <a:t>Today</a:t>
            </a:r>
          </a:p>
          <a:p>
            <a:r>
              <a:rPr lang="en-US" sz="3000" dirty="0" smtClean="0"/>
              <a:t>Tomorrow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9385"/>
          </a:xfrm>
        </p:spPr>
        <p:txBody>
          <a:bodyPr numCol="2"/>
          <a:lstStyle/>
          <a:p>
            <a:r>
              <a:rPr lang="en-US" sz="3400" dirty="0" smtClean="0"/>
              <a:t>El </a:t>
            </a:r>
            <a:r>
              <a:rPr lang="en-US" sz="3400" dirty="0" err="1" smtClean="0"/>
              <a:t>mes</a:t>
            </a:r>
            <a:r>
              <a:rPr lang="en-US" sz="3400" dirty="0" smtClean="0"/>
              <a:t>/ los </a:t>
            </a:r>
            <a:r>
              <a:rPr lang="en-US" sz="3400" dirty="0" err="1" smtClean="0"/>
              <a:t>meses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el </a:t>
            </a:r>
            <a:r>
              <a:rPr lang="en-US" sz="3400" dirty="0" err="1" smtClean="0"/>
              <a:t>año</a:t>
            </a:r>
            <a:r>
              <a:rPr lang="en-US" sz="3400" dirty="0" smtClean="0"/>
              <a:t>/ los </a:t>
            </a:r>
            <a:r>
              <a:rPr lang="en-US" sz="3400" dirty="0" err="1" smtClean="0"/>
              <a:t>años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the </a:t>
            </a:r>
            <a:r>
              <a:rPr lang="en-US" sz="3400" dirty="0" err="1" smtClean="0"/>
              <a:t>month(s</a:t>
            </a:r>
            <a:r>
              <a:rPr lang="en-US" sz="3400" dirty="0" smtClean="0"/>
              <a:t>)</a:t>
            </a:r>
            <a:br>
              <a:rPr lang="en-US" sz="3400" dirty="0" smtClean="0"/>
            </a:br>
            <a:r>
              <a:rPr lang="en-US" sz="3400" dirty="0" smtClean="0"/>
              <a:t>the </a:t>
            </a:r>
            <a:r>
              <a:rPr lang="en-US" sz="3400" dirty="0" err="1" smtClean="0"/>
              <a:t>year(s</a:t>
            </a:r>
            <a:r>
              <a:rPr lang="en-US" sz="3400" dirty="0" smtClean="0"/>
              <a:t>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26309"/>
            <a:ext cx="9144000" cy="5431692"/>
          </a:xfrm>
        </p:spPr>
        <p:txBody>
          <a:bodyPr numCol="2">
            <a:normAutofit/>
          </a:bodyPr>
          <a:lstStyle/>
          <a:p>
            <a:r>
              <a:rPr lang="en-US" sz="4300" dirty="0" err="1" smtClean="0"/>
              <a:t>enero</a:t>
            </a:r>
            <a:endParaRPr lang="en-US" sz="4300" dirty="0" smtClean="0"/>
          </a:p>
          <a:p>
            <a:r>
              <a:rPr lang="en-US" sz="4300" dirty="0" err="1" smtClean="0"/>
              <a:t>febrero</a:t>
            </a:r>
            <a:endParaRPr lang="en-US" sz="4300" dirty="0" smtClean="0"/>
          </a:p>
          <a:p>
            <a:r>
              <a:rPr lang="en-US" sz="4300" dirty="0" err="1" smtClean="0"/>
              <a:t>marzo</a:t>
            </a:r>
            <a:endParaRPr lang="en-US" sz="4300" dirty="0" smtClean="0"/>
          </a:p>
          <a:p>
            <a:r>
              <a:rPr lang="en-US" sz="4300" dirty="0" err="1" smtClean="0"/>
              <a:t>abril</a:t>
            </a:r>
            <a:endParaRPr lang="en-US" sz="4300" dirty="0" smtClean="0"/>
          </a:p>
          <a:p>
            <a:r>
              <a:rPr lang="en-US" sz="4300" dirty="0" smtClean="0"/>
              <a:t>mayo</a:t>
            </a:r>
          </a:p>
          <a:p>
            <a:r>
              <a:rPr lang="en-US" sz="4300" dirty="0" err="1" smtClean="0"/>
              <a:t>junio</a:t>
            </a:r>
            <a:endParaRPr lang="en-US" sz="4300" dirty="0" smtClean="0"/>
          </a:p>
          <a:p>
            <a:r>
              <a:rPr lang="en-US" sz="4300" dirty="0" err="1" smtClean="0"/>
              <a:t>julio</a:t>
            </a:r>
            <a:endParaRPr lang="en-US" sz="4300" dirty="0" smtClean="0"/>
          </a:p>
          <a:p>
            <a:r>
              <a:rPr lang="en-US" sz="4300" dirty="0" err="1" smtClean="0"/>
              <a:t>agosto</a:t>
            </a:r>
            <a:endParaRPr lang="en-US" sz="4300" dirty="0" smtClean="0"/>
          </a:p>
          <a:p>
            <a:r>
              <a:rPr lang="en-US" sz="4300" dirty="0" err="1" smtClean="0"/>
              <a:t>septiembre</a:t>
            </a:r>
            <a:endParaRPr lang="en-US" sz="4300" dirty="0" smtClean="0"/>
          </a:p>
          <a:p>
            <a:r>
              <a:rPr lang="en-US" sz="4300" dirty="0" err="1" smtClean="0"/>
              <a:t>octubre</a:t>
            </a:r>
            <a:endParaRPr lang="en-US" sz="4300" dirty="0" smtClean="0"/>
          </a:p>
          <a:p>
            <a:r>
              <a:rPr lang="en-US" sz="4300" dirty="0" err="1" smtClean="0"/>
              <a:t>noviembre</a:t>
            </a:r>
            <a:endParaRPr lang="en-US" sz="4300" dirty="0" smtClean="0"/>
          </a:p>
          <a:p>
            <a:r>
              <a:rPr lang="en-US" sz="4300" dirty="0" err="1" smtClean="0"/>
              <a:t>diciembre</a:t>
            </a:r>
            <a:endParaRPr lang="en-US" sz="43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47834"/>
            <a:ext cx="6508377" cy="7434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Weather/ Seasons</a:t>
            </a:r>
            <a:br>
              <a:rPr lang="en-US" dirty="0" smtClean="0"/>
            </a:br>
            <a:r>
              <a:rPr lang="en-US" dirty="0" smtClean="0"/>
              <a:t>see separate handout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8462" y="390769"/>
            <a:ext cx="435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pierna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8242" y="2082556"/>
            <a:ext cx="3184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dedos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80765" y="390769"/>
            <a:ext cx="353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ojo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607538" y="2735385"/>
            <a:ext cx="3536462" cy="371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bolígrafo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223141">
            <a:off x="1327663" y="3731887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pupitre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45538" y="5000354"/>
            <a:ext cx="404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profesor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26308" y="5412154"/>
            <a:ext cx="3419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viernes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20843776">
            <a:off x="2891692" y="760101"/>
            <a:ext cx="2715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martes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094048">
            <a:off x="2884119" y="3360615"/>
            <a:ext cx="2234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lunes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2095550" flipV="1">
            <a:off x="6112809" y="2347123"/>
            <a:ext cx="1721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jueves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18073" y="5781486"/>
            <a:ext cx="246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domingo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56000" y="5781486"/>
            <a:ext cx="205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día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96154" y="1713224"/>
            <a:ext cx="20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semana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28448" y="3547221"/>
            <a:ext cx="1797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mes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15752" y="2452817"/>
            <a:ext cx="288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sábado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2356757">
            <a:off x="6975701" y="1236626"/>
            <a:ext cx="2180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miércoles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21191399">
            <a:off x="1902920" y="535426"/>
            <a:ext cx="246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agosto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84119" y="4070335"/>
            <a:ext cx="2723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marzo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8462" y="6150818"/>
            <a:ext cx="2393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junio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1017823">
            <a:off x="4396154" y="3516923"/>
            <a:ext cx="1641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hoy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09265" y="5097640"/>
            <a:ext cx="205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mañana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421292"/>
            <a:ext cx="238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verano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10296" y="4959373"/>
            <a:ext cx="2393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invierno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9528486">
            <a:off x="7424615" y="3020227"/>
            <a:ext cx="1465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primavera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rot="1481581">
            <a:off x="5245662" y="3737125"/>
            <a:ext cx="1588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otoño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 rot="717081">
            <a:off x="3888154" y="390769"/>
            <a:ext cx="1232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libro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556000" y="2303640"/>
            <a:ext cx="2051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carpeta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 rot="20901132">
            <a:off x="79955" y="3294131"/>
            <a:ext cx="1895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estudiante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934308" y="6150818"/>
            <a:ext cx="321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hoja</a:t>
            </a:r>
            <a:r>
              <a:rPr lang="en-US" dirty="0" smtClean="0"/>
              <a:t> de </a:t>
            </a:r>
            <a:r>
              <a:rPr lang="en-US" dirty="0" err="1" smtClean="0"/>
              <a:t>papel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093371">
            <a:off x="7448996" y="390769"/>
            <a:ext cx="144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La </a:t>
            </a:r>
            <a:r>
              <a:rPr lang="en-US" dirty="0" err="1" smtClean="0">
                <a:solidFill>
                  <a:srgbClr val="FFFFFF"/>
                </a:solidFill>
              </a:rPr>
              <a:t>carpeta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1081623">
            <a:off x="7284103" y="2316484"/>
            <a:ext cx="1682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cuaderno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rot="245222">
            <a:off x="4396154" y="976151"/>
            <a:ext cx="20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diciembre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 rot="1443172">
            <a:off x="7771107" y="5750490"/>
            <a:ext cx="1188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nada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 rot="20829059">
            <a:off x="2448760" y="4841501"/>
            <a:ext cx="1994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gracias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863272" y="4255001"/>
            <a:ext cx="3206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luego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459543" y="5794204"/>
            <a:ext cx="2254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 rot="1641602">
            <a:off x="1235670" y="2833097"/>
            <a:ext cx="2393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favor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973483" y="4255001"/>
            <a:ext cx="2705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sala</a:t>
            </a:r>
            <a:r>
              <a:rPr lang="en-US" dirty="0" smtClean="0"/>
              <a:t> de </a:t>
            </a:r>
            <a:r>
              <a:rPr lang="en-US" dirty="0" err="1" smtClean="0"/>
              <a:t>clases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254273" y="1528558"/>
            <a:ext cx="1939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frrío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119077" y="6520150"/>
            <a:ext cx="2946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calor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932646" y="1236626"/>
            <a:ext cx="1812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Nieva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rot="20842179">
            <a:off x="7427217" y="6163536"/>
            <a:ext cx="1484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viento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186698" y="4606044"/>
            <a:ext cx="2393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Hace</a:t>
            </a:r>
            <a:r>
              <a:rPr lang="en-US" dirty="0" smtClean="0"/>
              <a:t> sol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54000"/>
            <a:ext cx="8686801" cy="6604000"/>
          </a:xfrm>
        </p:spPr>
        <p:txBody>
          <a:bodyPr numCol="2">
            <a:normAutofit lnSpcReduction="10000"/>
          </a:bodyPr>
          <a:lstStyle/>
          <a:p>
            <a:r>
              <a:rPr lang="en-US" sz="2200" dirty="0" smtClean="0"/>
              <a:t>Buenos </a:t>
            </a:r>
            <a:r>
              <a:rPr lang="en-US" sz="2200" dirty="0" err="1" smtClean="0"/>
              <a:t>días</a:t>
            </a:r>
            <a:endParaRPr lang="en-US" sz="2200" dirty="0" smtClean="0"/>
          </a:p>
          <a:p>
            <a:r>
              <a:rPr lang="en-US" sz="2200" dirty="0" err="1" smtClean="0"/>
              <a:t>Buenas</a:t>
            </a:r>
            <a:r>
              <a:rPr lang="en-US" sz="2200" dirty="0" smtClean="0"/>
              <a:t> </a:t>
            </a:r>
            <a:r>
              <a:rPr lang="en-US" sz="2200" dirty="0" err="1" smtClean="0"/>
              <a:t>noches</a:t>
            </a:r>
            <a:endParaRPr lang="en-US" sz="2200" dirty="0" smtClean="0"/>
          </a:p>
          <a:p>
            <a:r>
              <a:rPr lang="en-US" sz="2200" dirty="0" err="1" smtClean="0"/>
              <a:t>Buenas</a:t>
            </a:r>
            <a:r>
              <a:rPr lang="en-US" sz="2200" dirty="0" smtClean="0"/>
              <a:t> </a:t>
            </a:r>
            <a:r>
              <a:rPr lang="en-US" sz="2200" dirty="0" err="1" smtClean="0"/>
              <a:t>tardes</a:t>
            </a:r>
            <a:endParaRPr lang="en-US" sz="2200" dirty="0" smtClean="0"/>
          </a:p>
          <a:p>
            <a:r>
              <a:rPr lang="en-US" sz="2200" dirty="0" err="1" smtClean="0"/>
              <a:t>Hola</a:t>
            </a:r>
            <a:endParaRPr lang="en-US" sz="2200" dirty="0" smtClean="0"/>
          </a:p>
          <a:p>
            <a:r>
              <a:rPr lang="en-US" sz="2200" dirty="0" smtClean="0"/>
              <a:t>¿</a:t>
            </a:r>
            <a:r>
              <a:rPr lang="en-US" sz="2200" dirty="0" err="1" smtClean="0"/>
              <a:t>como</a:t>
            </a:r>
            <a:r>
              <a:rPr lang="en-US" sz="2200" dirty="0" smtClean="0"/>
              <a:t> </a:t>
            </a:r>
            <a:r>
              <a:rPr lang="en-US" sz="2200" dirty="0" err="1" smtClean="0"/>
              <a:t>te</a:t>
            </a:r>
            <a:r>
              <a:rPr lang="en-US" sz="2200" dirty="0" smtClean="0"/>
              <a:t> llamas?</a:t>
            </a:r>
          </a:p>
          <a:p>
            <a:r>
              <a:rPr lang="en-US" sz="2200" dirty="0" smtClean="0"/>
              <a:t>Me </a:t>
            </a:r>
            <a:r>
              <a:rPr lang="en-US" sz="2200" dirty="0" err="1" smtClean="0"/>
              <a:t>llamo</a:t>
            </a:r>
            <a:r>
              <a:rPr lang="en-US" sz="2200" dirty="0" smtClean="0"/>
              <a:t>……..</a:t>
            </a:r>
          </a:p>
          <a:p>
            <a:r>
              <a:rPr lang="en-US" sz="2200" dirty="0" err="1" smtClean="0"/>
              <a:t>Encantado</a:t>
            </a:r>
            <a:r>
              <a:rPr lang="en-US" sz="2200" dirty="0" smtClean="0"/>
              <a:t>/a</a:t>
            </a:r>
          </a:p>
          <a:p>
            <a:r>
              <a:rPr lang="en-US" sz="2200" dirty="0" err="1" smtClean="0"/>
              <a:t>Igualmente</a:t>
            </a:r>
            <a:endParaRPr lang="en-US" sz="2200" dirty="0" smtClean="0"/>
          </a:p>
          <a:p>
            <a:r>
              <a:rPr lang="en-US" sz="2200" dirty="0" smtClean="0"/>
              <a:t>Mucho gusto</a:t>
            </a:r>
          </a:p>
          <a:p>
            <a:r>
              <a:rPr lang="en-US" sz="2200" dirty="0" err="1" smtClean="0"/>
              <a:t>Señor</a:t>
            </a:r>
            <a:r>
              <a:rPr lang="en-US" sz="2200" dirty="0" smtClean="0"/>
              <a:t> (Sr.)</a:t>
            </a:r>
          </a:p>
          <a:p>
            <a:r>
              <a:rPr lang="en-US" sz="2200" dirty="0" err="1" smtClean="0"/>
              <a:t>Señorita</a:t>
            </a:r>
            <a:r>
              <a:rPr lang="en-US" sz="2200" dirty="0" smtClean="0"/>
              <a:t> (</a:t>
            </a:r>
            <a:r>
              <a:rPr lang="en-US" sz="2200" dirty="0" err="1" smtClean="0"/>
              <a:t>Srta</a:t>
            </a:r>
            <a:r>
              <a:rPr lang="en-US" sz="2200" dirty="0" smtClean="0"/>
              <a:t>)</a:t>
            </a:r>
          </a:p>
          <a:p>
            <a:r>
              <a:rPr lang="en-US" sz="2200" dirty="0" err="1" smtClean="0"/>
              <a:t>Señora</a:t>
            </a:r>
            <a:r>
              <a:rPr lang="en-US" sz="2200" dirty="0" smtClean="0"/>
              <a:t> (Sra.)</a:t>
            </a:r>
          </a:p>
          <a:p>
            <a:r>
              <a:rPr lang="en-US" sz="2200" dirty="0" smtClean="0"/>
              <a:t>Good morning</a:t>
            </a:r>
          </a:p>
          <a:p>
            <a:r>
              <a:rPr lang="en-US" sz="2200" dirty="0" smtClean="0"/>
              <a:t>Good Night</a:t>
            </a:r>
          </a:p>
          <a:p>
            <a:r>
              <a:rPr lang="en-US" sz="2100" dirty="0" smtClean="0"/>
              <a:t>Good Afternoon</a:t>
            </a:r>
          </a:p>
          <a:p>
            <a:r>
              <a:rPr lang="en-US" sz="2200" dirty="0" smtClean="0"/>
              <a:t>Hello</a:t>
            </a:r>
          </a:p>
          <a:p>
            <a:r>
              <a:rPr lang="en-US" sz="2200" dirty="0" smtClean="0"/>
              <a:t>What is your name?</a:t>
            </a:r>
          </a:p>
          <a:p>
            <a:r>
              <a:rPr lang="en-US" sz="2200" dirty="0" smtClean="0"/>
              <a:t>My name is……</a:t>
            </a:r>
          </a:p>
          <a:p>
            <a:r>
              <a:rPr lang="en-US" sz="2200" dirty="0" smtClean="0"/>
              <a:t>Delighted</a:t>
            </a:r>
          </a:p>
          <a:p>
            <a:r>
              <a:rPr lang="en-US" sz="2200" dirty="0" smtClean="0"/>
              <a:t>Likewise</a:t>
            </a:r>
          </a:p>
          <a:p>
            <a:r>
              <a:rPr lang="en-US" sz="2200" dirty="0" smtClean="0"/>
              <a:t>Pleased to meet you</a:t>
            </a:r>
          </a:p>
          <a:p>
            <a:r>
              <a:rPr lang="en-US" sz="2200" dirty="0" smtClean="0"/>
              <a:t>Sir/ Mr.</a:t>
            </a:r>
          </a:p>
          <a:p>
            <a:r>
              <a:rPr lang="en-US" sz="2200" dirty="0" smtClean="0"/>
              <a:t>Miss</a:t>
            </a:r>
          </a:p>
          <a:p>
            <a:r>
              <a:rPr lang="en-US" sz="2200" dirty="0" smtClean="0"/>
              <a:t>Mrs./ Madam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90769"/>
            <a:ext cx="8753230" cy="6467231"/>
          </a:xfrm>
        </p:spPr>
        <p:txBody>
          <a:bodyPr numCol="2" anchor="t"/>
          <a:lstStyle/>
          <a:p>
            <a:r>
              <a:rPr lang="en-US" sz="2800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en-US" dirty="0" smtClean="0"/>
              <a:t>.?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 </a:t>
            </a:r>
            <a:r>
              <a:rPr lang="en-US" dirty="0" err="1" smtClean="0"/>
              <a:t>estás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¿Y </a:t>
            </a:r>
            <a:r>
              <a:rPr lang="en-US" dirty="0" err="1" smtClean="0"/>
              <a:t>Tú</a:t>
            </a:r>
            <a:r>
              <a:rPr lang="en-US" dirty="0" smtClean="0"/>
              <a:t>?/ ¿Y </a:t>
            </a:r>
            <a:r>
              <a:rPr lang="en-US" dirty="0" err="1" smtClean="0"/>
              <a:t>Ud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muy</a:t>
            </a:r>
            <a:r>
              <a:rPr lang="en-US" dirty="0" smtClean="0"/>
              <a:t>) </a:t>
            </a:r>
            <a:r>
              <a:rPr lang="en-US" dirty="0" err="1" smtClean="0"/>
              <a:t>bien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nada</a:t>
            </a:r>
            <a:br>
              <a:rPr lang="en-US" dirty="0" smtClean="0"/>
            </a:br>
            <a:r>
              <a:rPr lang="en-US" dirty="0" smtClean="0"/>
              <a:t>regular</a:t>
            </a:r>
            <a:br>
              <a:rPr lang="en-US" dirty="0" smtClean="0"/>
            </a:br>
            <a:r>
              <a:rPr lang="en-US" dirty="0" err="1" smtClean="0"/>
              <a:t>por</a:t>
            </a:r>
            <a:r>
              <a:rPr lang="en-US" dirty="0" smtClean="0"/>
              <a:t> favor</a:t>
            </a:r>
            <a:br>
              <a:rPr lang="en-US" dirty="0" smtClean="0"/>
            </a:br>
            <a:r>
              <a:rPr lang="en-US" dirty="0" smtClean="0"/>
              <a:t>gracias</a:t>
            </a:r>
            <a:br>
              <a:rPr lang="en-US" dirty="0" smtClean="0"/>
            </a:br>
            <a:r>
              <a:rPr lang="en-US" dirty="0" smtClean="0"/>
              <a:t>de nada</a:t>
            </a:r>
            <a:br>
              <a:rPr lang="en-US" dirty="0" smtClean="0"/>
            </a:br>
            <a:r>
              <a:rPr lang="en-US" dirty="0" smtClean="0"/>
              <a:t>How are you?</a:t>
            </a:r>
            <a:br>
              <a:rPr lang="en-US" dirty="0" smtClean="0"/>
            </a:br>
            <a:r>
              <a:rPr lang="en-US" dirty="0" smtClean="0"/>
              <a:t>How are you?</a:t>
            </a:r>
            <a:br>
              <a:rPr lang="en-US" dirty="0" smtClean="0"/>
            </a:br>
            <a:r>
              <a:rPr lang="en-US" dirty="0" smtClean="0"/>
              <a:t>What’s up?</a:t>
            </a:r>
            <a:br>
              <a:rPr lang="en-US" dirty="0" smtClean="0"/>
            </a:br>
            <a:r>
              <a:rPr lang="en-US" dirty="0" smtClean="0"/>
              <a:t>How are you?</a:t>
            </a:r>
            <a:br>
              <a:rPr lang="en-US" dirty="0" smtClean="0"/>
            </a:br>
            <a:r>
              <a:rPr lang="en-US" dirty="0" smtClean="0"/>
              <a:t>And you?</a:t>
            </a:r>
            <a:br>
              <a:rPr lang="en-US" dirty="0" smtClean="0"/>
            </a:br>
            <a:r>
              <a:rPr lang="en-US" dirty="0" smtClean="0"/>
              <a:t>(very) good</a:t>
            </a:r>
            <a:br>
              <a:rPr lang="en-US" dirty="0" smtClean="0"/>
            </a:br>
            <a:r>
              <a:rPr lang="en-US" dirty="0" smtClean="0"/>
              <a:t>nothing</a:t>
            </a:r>
            <a:br>
              <a:rPr lang="en-US" dirty="0" smtClean="0"/>
            </a:br>
            <a:r>
              <a:rPr lang="en-US" dirty="0" smtClean="0"/>
              <a:t>okay</a:t>
            </a:r>
            <a:br>
              <a:rPr lang="en-US" dirty="0" smtClean="0"/>
            </a:br>
            <a:r>
              <a:rPr lang="en-US" dirty="0" smtClean="0"/>
              <a:t>please</a:t>
            </a:r>
            <a:br>
              <a:rPr lang="en-US" dirty="0" smtClean="0"/>
            </a:br>
            <a:r>
              <a:rPr lang="en-US" dirty="0" smtClean="0"/>
              <a:t>thank you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you’re welcome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540000"/>
            <a:ext cx="8159263" cy="3536462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sz="3200" dirty="0" err="1" smtClean="0"/>
              <a:t>Adiós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Hasta</a:t>
            </a:r>
            <a:r>
              <a:rPr lang="en-US" sz="3200" dirty="0" smtClean="0"/>
              <a:t> </a:t>
            </a:r>
            <a:r>
              <a:rPr lang="en-US" sz="3200" dirty="0" err="1" smtClean="0"/>
              <a:t>luego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Hasta</a:t>
            </a:r>
            <a:r>
              <a:rPr lang="en-US" sz="3200" dirty="0" smtClean="0"/>
              <a:t> </a:t>
            </a:r>
            <a:r>
              <a:rPr lang="en-US" sz="3200" dirty="0" err="1" smtClean="0"/>
              <a:t>mañana</a:t>
            </a:r>
            <a:r>
              <a:rPr lang="en-US" sz="3200" dirty="0" smtClean="0"/>
              <a:t>.</a:t>
            </a:r>
          </a:p>
          <a:p>
            <a:pPr>
              <a:buNone/>
            </a:pPr>
            <a:r>
              <a:rPr lang="en-US" sz="3200" dirty="0" err="1" smtClean="0"/>
              <a:t>Nos</a:t>
            </a:r>
            <a:r>
              <a:rPr lang="en-US" sz="3200" dirty="0" smtClean="0"/>
              <a:t> </a:t>
            </a:r>
            <a:r>
              <a:rPr lang="en-US" sz="3200" dirty="0" err="1" smtClean="0"/>
              <a:t>vemos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smtClean="0"/>
              <a:t>Good bye</a:t>
            </a:r>
          </a:p>
          <a:p>
            <a:pPr>
              <a:buNone/>
            </a:pPr>
            <a:r>
              <a:rPr lang="en-US" sz="3200" dirty="0" smtClean="0"/>
              <a:t>See you later</a:t>
            </a:r>
          </a:p>
          <a:p>
            <a:pPr>
              <a:buNone/>
            </a:pPr>
            <a:r>
              <a:rPr lang="en-US" sz="3200" dirty="0" smtClean="0"/>
              <a:t>See you tomorrow</a:t>
            </a:r>
          </a:p>
          <a:p>
            <a:pPr>
              <a:buNone/>
            </a:pPr>
            <a:r>
              <a:rPr lang="en-US" sz="3200" dirty="0" smtClean="0"/>
              <a:t>See you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854"/>
            <a:ext cx="6508377" cy="743498"/>
          </a:xfrm>
        </p:spPr>
        <p:txBody>
          <a:bodyPr>
            <a:norm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números</a:t>
            </a:r>
            <a:r>
              <a:rPr lang="en-US" dirty="0" smtClean="0"/>
              <a:t> (handout)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863" y="960352"/>
            <a:ext cx="8735490" cy="5897648"/>
          </a:xfrm>
        </p:spPr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Century Gothic (Body)"/>
                <a:cs typeface="Century Gothic (Body)"/>
              </a:rPr>
              <a:t>	</a:t>
            </a:r>
            <a:r>
              <a:rPr lang="en-US" sz="3135" dirty="0" smtClean="0">
                <a:latin typeface="Century Gothic (Body)"/>
                <a:cs typeface="Century Gothic (Body)"/>
              </a:rPr>
              <a:t>0</a:t>
            </a:r>
            <a:r>
              <a:rPr lang="en-US" sz="3176" dirty="0" smtClean="0">
                <a:latin typeface="Century Gothic (Body)"/>
                <a:cs typeface="Century Gothic (Body)"/>
              </a:rPr>
              <a:t>: cero 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1: </a:t>
            </a:r>
            <a:r>
              <a:rPr lang="en-US" sz="3176" dirty="0" err="1" smtClean="0"/>
              <a:t>uno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2: dos</a:t>
            </a:r>
            <a:br>
              <a:rPr lang="en-US" sz="3176" dirty="0" smtClean="0"/>
            </a:br>
            <a:r>
              <a:rPr lang="en-US" sz="3176" dirty="0" smtClean="0"/>
              <a:t>3: </a:t>
            </a:r>
            <a:r>
              <a:rPr lang="en-US" sz="3176" dirty="0" err="1" smtClean="0"/>
              <a:t>tres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4: </a:t>
            </a:r>
            <a:r>
              <a:rPr lang="en-US" sz="3176" dirty="0" err="1" smtClean="0"/>
              <a:t>cuatro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5: </a:t>
            </a:r>
            <a:r>
              <a:rPr lang="en-US" sz="3176" dirty="0" err="1" smtClean="0"/>
              <a:t>cinco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6: </a:t>
            </a:r>
            <a:r>
              <a:rPr lang="en-US" sz="3176" dirty="0" err="1" smtClean="0"/>
              <a:t>seis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7: </a:t>
            </a:r>
            <a:r>
              <a:rPr lang="en-US" sz="3176" dirty="0" err="1" smtClean="0"/>
              <a:t>siete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8: </a:t>
            </a:r>
            <a:r>
              <a:rPr lang="en-US" sz="3176" dirty="0" err="1" smtClean="0"/>
              <a:t>ocho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9: </a:t>
            </a:r>
            <a:r>
              <a:rPr lang="en-US" sz="3176" dirty="0" err="1" smtClean="0"/>
              <a:t>nueve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10: </a:t>
            </a:r>
            <a:r>
              <a:rPr lang="en-US" sz="3176" dirty="0" err="1" smtClean="0"/>
              <a:t>diez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11: once</a:t>
            </a:r>
            <a:br>
              <a:rPr lang="en-US" sz="3176" dirty="0" smtClean="0"/>
            </a:br>
            <a:r>
              <a:rPr lang="en-US" sz="3176" dirty="0" smtClean="0"/>
              <a:t>12: </a:t>
            </a:r>
            <a:r>
              <a:rPr lang="en-US" sz="3176" dirty="0" err="1" smtClean="0"/>
              <a:t>doce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13: </a:t>
            </a:r>
            <a:r>
              <a:rPr lang="en-US" sz="3176" dirty="0" err="1" smtClean="0"/>
              <a:t>trece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14: </a:t>
            </a:r>
            <a:r>
              <a:rPr lang="en-US" sz="3176" dirty="0" err="1" smtClean="0"/>
              <a:t>catorce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15: quince</a:t>
            </a:r>
            <a:br>
              <a:rPr lang="en-US" sz="3176" dirty="0" smtClean="0"/>
            </a:br>
            <a:r>
              <a:rPr lang="en-US" sz="3176" dirty="0" smtClean="0"/>
              <a:t>16: </a:t>
            </a:r>
            <a:r>
              <a:rPr lang="en-US" sz="3176" dirty="0" err="1" smtClean="0"/>
              <a:t>dieciséis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17:diecisiete</a:t>
            </a:r>
            <a:br>
              <a:rPr lang="en-US" sz="3176" dirty="0" smtClean="0"/>
            </a:br>
            <a:r>
              <a:rPr lang="en-US" sz="3176" dirty="0" smtClean="0"/>
              <a:t>18: </a:t>
            </a:r>
            <a:r>
              <a:rPr lang="en-US" sz="3176" dirty="0" err="1" smtClean="0"/>
              <a:t>dieciocho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19: </a:t>
            </a:r>
            <a:r>
              <a:rPr lang="en-US" sz="3176" dirty="0" err="1" smtClean="0"/>
              <a:t>diecinueve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20: </a:t>
            </a:r>
            <a:r>
              <a:rPr lang="en-US" sz="3176" dirty="0" err="1" smtClean="0"/>
              <a:t>veinte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21: </a:t>
            </a:r>
            <a:r>
              <a:rPr lang="en-US" sz="3176" dirty="0" err="1" smtClean="0"/>
              <a:t>veintiuno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22: </a:t>
            </a:r>
            <a:r>
              <a:rPr lang="en-US" sz="3176" dirty="0" err="1" smtClean="0"/>
              <a:t>veintidós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23: </a:t>
            </a:r>
            <a:r>
              <a:rPr lang="en-US" sz="3176" dirty="0" err="1" smtClean="0"/>
              <a:t>veintitrés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24: </a:t>
            </a:r>
            <a:r>
              <a:rPr lang="en-US" sz="3176" dirty="0" err="1" smtClean="0"/>
              <a:t>veinticuatro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25: </a:t>
            </a:r>
            <a:r>
              <a:rPr lang="en-US" sz="3176" dirty="0" err="1" smtClean="0"/>
              <a:t>veinticinco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26: </a:t>
            </a:r>
            <a:r>
              <a:rPr lang="en-US" sz="3176" dirty="0" err="1" smtClean="0"/>
              <a:t>veintiséis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27: </a:t>
            </a:r>
            <a:r>
              <a:rPr lang="en-US" sz="3176" dirty="0" err="1" smtClean="0"/>
              <a:t>veintisiete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28: </a:t>
            </a:r>
            <a:r>
              <a:rPr lang="en-US" sz="3176" dirty="0" err="1" smtClean="0"/>
              <a:t>veintiocho</a:t>
            </a:r>
            <a:r>
              <a:rPr lang="en-US" sz="3176" dirty="0" smtClean="0"/>
              <a:t/>
            </a:r>
            <a:br>
              <a:rPr lang="en-US" sz="3176" dirty="0" smtClean="0"/>
            </a:br>
            <a:r>
              <a:rPr lang="en-US" sz="3176" dirty="0" smtClean="0"/>
              <a:t>29: </a:t>
            </a:r>
            <a:r>
              <a:rPr lang="en-US" sz="3176" dirty="0" err="1" smtClean="0"/>
              <a:t>veintinueve</a:t>
            </a:r>
            <a:r>
              <a:rPr lang="en-US" sz="3176" dirty="0" smtClean="0"/>
              <a:t> </a:t>
            </a:r>
            <a:endParaRPr lang="en-US" sz="3176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05" y="139406"/>
            <a:ext cx="6702272" cy="728009"/>
          </a:xfrm>
        </p:spPr>
        <p:txBody>
          <a:bodyPr>
            <a:norm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números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63304" y="1347591"/>
            <a:ext cx="9407305" cy="5510409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100" dirty="0" smtClean="0"/>
              <a:t>30: </a:t>
            </a:r>
            <a:r>
              <a:rPr lang="en-US" sz="3200" dirty="0" err="1" smtClean="0"/>
              <a:t>treinta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31: </a:t>
            </a:r>
            <a:r>
              <a:rPr lang="en-US" sz="3200" dirty="0" err="1" smtClean="0"/>
              <a:t>treinta</a:t>
            </a:r>
            <a:r>
              <a:rPr lang="en-US" sz="3200" dirty="0" smtClean="0"/>
              <a:t> </a:t>
            </a:r>
            <a:r>
              <a:rPr lang="en-US" sz="3200" dirty="0" err="1" smtClean="0"/>
              <a:t>y</a:t>
            </a:r>
            <a:r>
              <a:rPr lang="en-US" sz="3200" dirty="0" smtClean="0"/>
              <a:t> </a:t>
            </a:r>
            <a:r>
              <a:rPr lang="en-US" sz="3200" dirty="0" err="1" smtClean="0"/>
              <a:t>uno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32: </a:t>
            </a:r>
            <a:r>
              <a:rPr lang="en-US" sz="3200" dirty="0" err="1" smtClean="0"/>
              <a:t>treinta</a:t>
            </a:r>
            <a:r>
              <a:rPr lang="en-US" sz="3200" dirty="0" smtClean="0"/>
              <a:t> </a:t>
            </a:r>
            <a:r>
              <a:rPr lang="en-US" sz="3200" dirty="0" err="1" smtClean="0"/>
              <a:t>y</a:t>
            </a:r>
            <a:r>
              <a:rPr lang="en-US" sz="3200" dirty="0" smtClean="0"/>
              <a:t> dos</a:t>
            </a:r>
            <a:br>
              <a:rPr lang="en-US" sz="3200" dirty="0" smtClean="0"/>
            </a:br>
            <a:r>
              <a:rPr lang="en-US" sz="3200" dirty="0" smtClean="0"/>
              <a:t>33: </a:t>
            </a:r>
            <a:r>
              <a:rPr lang="en-US" sz="3200" dirty="0" err="1" smtClean="0"/>
              <a:t>treinta</a:t>
            </a:r>
            <a:r>
              <a:rPr lang="en-US" sz="3200" dirty="0" smtClean="0"/>
              <a:t> </a:t>
            </a:r>
            <a:r>
              <a:rPr lang="en-US" sz="3200" dirty="0" err="1" smtClean="0"/>
              <a:t>y</a:t>
            </a:r>
            <a:r>
              <a:rPr lang="en-US" sz="3200" dirty="0" smtClean="0"/>
              <a:t> </a:t>
            </a:r>
            <a:r>
              <a:rPr lang="en-US" sz="3200" dirty="0" err="1" smtClean="0"/>
              <a:t>tres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34: </a:t>
            </a:r>
            <a:r>
              <a:rPr lang="en-US" sz="3200" dirty="0" err="1" smtClean="0"/>
              <a:t>treinta</a:t>
            </a:r>
            <a:r>
              <a:rPr lang="en-US" sz="3200" dirty="0" smtClean="0"/>
              <a:t> </a:t>
            </a:r>
            <a:r>
              <a:rPr lang="en-US" sz="3200" dirty="0" err="1" smtClean="0"/>
              <a:t>y</a:t>
            </a:r>
            <a:r>
              <a:rPr lang="en-US" sz="3200" dirty="0" smtClean="0"/>
              <a:t> </a:t>
            </a:r>
            <a:r>
              <a:rPr lang="en-US" sz="3200" dirty="0" err="1" smtClean="0"/>
              <a:t>cuatro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35: </a:t>
            </a:r>
            <a:r>
              <a:rPr lang="en-US" sz="3200" dirty="0" err="1" smtClean="0"/>
              <a:t>treinta</a:t>
            </a:r>
            <a:r>
              <a:rPr lang="en-US" sz="3200" dirty="0" smtClean="0"/>
              <a:t> </a:t>
            </a:r>
            <a:r>
              <a:rPr lang="en-US" sz="3200" dirty="0" err="1" smtClean="0"/>
              <a:t>y</a:t>
            </a:r>
            <a:r>
              <a:rPr lang="en-US" sz="3200" dirty="0" smtClean="0"/>
              <a:t> </a:t>
            </a:r>
            <a:r>
              <a:rPr lang="en-US" sz="3200" dirty="0" err="1" smtClean="0"/>
              <a:t>cinco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36: </a:t>
            </a:r>
            <a:r>
              <a:rPr lang="en-US" sz="3200" dirty="0" err="1" smtClean="0"/>
              <a:t>treinta</a:t>
            </a:r>
            <a:r>
              <a:rPr lang="en-US" sz="3200" dirty="0" smtClean="0"/>
              <a:t> </a:t>
            </a:r>
            <a:r>
              <a:rPr lang="en-US" sz="3200" dirty="0" err="1" smtClean="0"/>
              <a:t>y</a:t>
            </a:r>
            <a:r>
              <a:rPr lang="en-US" sz="3200" dirty="0" smtClean="0"/>
              <a:t> </a:t>
            </a:r>
            <a:r>
              <a:rPr lang="en-US" sz="3200" dirty="0" err="1" smtClean="0"/>
              <a:t>seis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37: </a:t>
            </a:r>
            <a:r>
              <a:rPr lang="en-US" sz="3200" dirty="0" err="1" smtClean="0"/>
              <a:t>treinta</a:t>
            </a:r>
            <a:r>
              <a:rPr lang="en-US" sz="3200" dirty="0" smtClean="0"/>
              <a:t> </a:t>
            </a:r>
            <a:r>
              <a:rPr lang="en-US" sz="3200" dirty="0" err="1" smtClean="0"/>
              <a:t>y</a:t>
            </a:r>
            <a:r>
              <a:rPr lang="en-US" sz="3200" dirty="0" smtClean="0"/>
              <a:t> </a:t>
            </a:r>
            <a:r>
              <a:rPr lang="en-US" sz="3200" dirty="0" err="1" smtClean="0"/>
              <a:t>siete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38: </a:t>
            </a:r>
            <a:r>
              <a:rPr lang="en-US" sz="3200" dirty="0" err="1" smtClean="0"/>
              <a:t>treinta</a:t>
            </a:r>
            <a:r>
              <a:rPr lang="en-US" sz="3200" dirty="0" smtClean="0"/>
              <a:t> </a:t>
            </a:r>
            <a:r>
              <a:rPr lang="en-US" sz="3200" dirty="0" err="1" smtClean="0"/>
              <a:t>y</a:t>
            </a:r>
            <a:r>
              <a:rPr lang="en-US" sz="3200" dirty="0" smtClean="0"/>
              <a:t> </a:t>
            </a:r>
            <a:r>
              <a:rPr lang="en-US" sz="3200" dirty="0" err="1" smtClean="0"/>
              <a:t>ocho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39: </a:t>
            </a:r>
            <a:r>
              <a:rPr lang="en-US" sz="3200" dirty="0" err="1" smtClean="0"/>
              <a:t>treinta</a:t>
            </a:r>
            <a:r>
              <a:rPr lang="en-US" sz="3200" dirty="0" smtClean="0"/>
              <a:t> </a:t>
            </a:r>
            <a:r>
              <a:rPr lang="en-US" sz="3200" dirty="0" err="1" smtClean="0"/>
              <a:t>y</a:t>
            </a:r>
            <a:r>
              <a:rPr lang="en-US" sz="3200" dirty="0" smtClean="0"/>
              <a:t> </a:t>
            </a:r>
            <a:r>
              <a:rPr lang="en-US" sz="3200" dirty="0" err="1" smtClean="0"/>
              <a:t>nueve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40: </a:t>
            </a:r>
            <a:r>
              <a:rPr lang="en-US" sz="3200" dirty="0" err="1" smtClean="0"/>
              <a:t>cuarenta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41: </a:t>
            </a:r>
            <a:r>
              <a:rPr lang="en-US" sz="3200" dirty="0" err="1" smtClean="0"/>
              <a:t>cuarenta</a:t>
            </a:r>
            <a:r>
              <a:rPr lang="en-US" sz="3200" dirty="0" smtClean="0"/>
              <a:t> </a:t>
            </a:r>
            <a:r>
              <a:rPr lang="en-US" sz="3200" dirty="0" err="1" smtClean="0"/>
              <a:t>y</a:t>
            </a:r>
            <a:r>
              <a:rPr lang="en-US" sz="3200" dirty="0" smtClean="0"/>
              <a:t> </a:t>
            </a:r>
            <a:r>
              <a:rPr lang="en-US" sz="3200" dirty="0" err="1" smtClean="0"/>
              <a:t>uno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42: </a:t>
            </a:r>
            <a:r>
              <a:rPr lang="en-US" sz="3200" dirty="0" err="1" smtClean="0"/>
              <a:t>cuarenta</a:t>
            </a:r>
            <a:r>
              <a:rPr lang="en-US" sz="3200" dirty="0" smtClean="0"/>
              <a:t> </a:t>
            </a:r>
            <a:r>
              <a:rPr lang="en-US" sz="3200" dirty="0" err="1" smtClean="0"/>
              <a:t>y</a:t>
            </a:r>
            <a:r>
              <a:rPr lang="en-US" sz="3200" dirty="0" smtClean="0"/>
              <a:t> dos</a:t>
            </a:r>
            <a:br>
              <a:rPr lang="en-US" sz="3200" dirty="0" smtClean="0"/>
            </a:br>
            <a:r>
              <a:rPr lang="en-US" sz="3200" dirty="0" smtClean="0"/>
              <a:t>43: </a:t>
            </a:r>
            <a:r>
              <a:rPr lang="en-US" sz="3200" dirty="0" err="1" smtClean="0"/>
              <a:t>cuarenta</a:t>
            </a:r>
            <a:r>
              <a:rPr lang="en-US" sz="3200" dirty="0" smtClean="0"/>
              <a:t> </a:t>
            </a:r>
            <a:r>
              <a:rPr lang="en-US" sz="3200" dirty="0" err="1" smtClean="0"/>
              <a:t>y</a:t>
            </a:r>
            <a:r>
              <a:rPr lang="en-US" sz="3200" dirty="0" smtClean="0"/>
              <a:t> </a:t>
            </a:r>
            <a:r>
              <a:rPr lang="en-US" sz="3200" dirty="0" err="1" smtClean="0"/>
              <a:t>tres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44: </a:t>
            </a:r>
            <a:r>
              <a:rPr lang="en-US" sz="3200" dirty="0" err="1" smtClean="0"/>
              <a:t>cuarenta</a:t>
            </a:r>
            <a:r>
              <a:rPr lang="en-US" sz="3200" dirty="0" smtClean="0"/>
              <a:t> </a:t>
            </a:r>
            <a:r>
              <a:rPr lang="en-US" sz="3200" dirty="0" err="1" smtClean="0"/>
              <a:t>y</a:t>
            </a:r>
            <a:r>
              <a:rPr lang="en-US" sz="3200" dirty="0" smtClean="0"/>
              <a:t> </a:t>
            </a:r>
            <a:r>
              <a:rPr lang="en-US" sz="3200" dirty="0" err="1" smtClean="0"/>
              <a:t>cuatro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45: </a:t>
            </a:r>
            <a:r>
              <a:rPr lang="en-US" sz="3200" dirty="0" err="1" smtClean="0"/>
              <a:t>cuarenta</a:t>
            </a:r>
            <a:r>
              <a:rPr lang="en-US" sz="3200" dirty="0" smtClean="0"/>
              <a:t> </a:t>
            </a:r>
            <a:r>
              <a:rPr lang="en-US" sz="3200" dirty="0" err="1" smtClean="0"/>
              <a:t>y</a:t>
            </a:r>
            <a:r>
              <a:rPr lang="en-US" sz="3200" dirty="0" smtClean="0"/>
              <a:t> </a:t>
            </a:r>
            <a:r>
              <a:rPr lang="en-US" sz="3200" dirty="0" err="1" smtClean="0"/>
              <a:t>cinco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46: </a:t>
            </a:r>
            <a:r>
              <a:rPr lang="en-US" sz="3200" dirty="0" err="1" smtClean="0"/>
              <a:t>cuarenta</a:t>
            </a:r>
            <a:r>
              <a:rPr lang="en-US" sz="3200" dirty="0" smtClean="0"/>
              <a:t> </a:t>
            </a:r>
            <a:r>
              <a:rPr lang="en-US" sz="3200" dirty="0" err="1" smtClean="0"/>
              <a:t>y</a:t>
            </a:r>
            <a:r>
              <a:rPr lang="en-US" sz="3200" dirty="0" smtClean="0"/>
              <a:t> </a:t>
            </a:r>
            <a:r>
              <a:rPr lang="en-US" sz="3200" dirty="0" err="1" smtClean="0"/>
              <a:t>seis</a:t>
            </a:r>
            <a:r>
              <a:rPr lang="en-US" sz="3200" dirty="0" smtClean="0"/>
              <a:t>  </a:t>
            </a:r>
            <a:br>
              <a:rPr lang="en-US" sz="3200" dirty="0" smtClean="0"/>
            </a:br>
            <a:r>
              <a:rPr lang="en-US" sz="3200" dirty="0" smtClean="0"/>
              <a:t>47: </a:t>
            </a:r>
            <a:r>
              <a:rPr lang="en-US" sz="3200" dirty="0" err="1" smtClean="0"/>
              <a:t>cuarenta</a:t>
            </a:r>
            <a:r>
              <a:rPr lang="en-US" sz="3200" dirty="0" smtClean="0"/>
              <a:t> </a:t>
            </a:r>
            <a:r>
              <a:rPr lang="en-US" sz="3200" dirty="0" err="1" smtClean="0"/>
              <a:t>y</a:t>
            </a:r>
            <a:r>
              <a:rPr lang="en-US" sz="3200" dirty="0" smtClean="0"/>
              <a:t> </a:t>
            </a:r>
            <a:r>
              <a:rPr lang="en-US" sz="3200" dirty="0" err="1" smtClean="0"/>
              <a:t>siete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48: </a:t>
            </a:r>
            <a:r>
              <a:rPr lang="en-US" sz="3200" dirty="0" err="1" smtClean="0"/>
              <a:t>cuarenta</a:t>
            </a:r>
            <a:r>
              <a:rPr lang="en-US" sz="3200" dirty="0" smtClean="0"/>
              <a:t> </a:t>
            </a:r>
            <a:r>
              <a:rPr lang="en-US" sz="3200" dirty="0" err="1" smtClean="0"/>
              <a:t>y</a:t>
            </a:r>
            <a:r>
              <a:rPr lang="en-US" sz="3200" dirty="0" smtClean="0"/>
              <a:t> </a:t>
            </a:r>
            <a:r>
              <a:rPr lang="en-US" sz="3200" dirty="0" err="1" smtClean="0"/>
              <a:t>ocho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49: </a:t>
            </a:r>
            <a:r>
              <a:rPr lang="en-US" sz="3200" dirty="0" err="1" smtClean="0"/>
              <a:t>cuarenta</a:t>
            </a:r>
            <a:r>
              <a:rPr lang="en-US" sz="3200" dirty="0" smtClean="0"/>
              <a:t> </a:t>
            </a:r>
            <a:r>
              <a:rPr lang="en-US" sz="3200" dirty="0" err="1" smtClean="0"/>
              <a:t>y</a:t>
            </a:r>
            <a:r>
              <a:rPr lang="en-US" sz="3200" dirty="0" smtClean="0"/>
              <a:t> </a:t>
            </a:r>
            <a:r>
              <a:rPr lang="en-US" sz="3200" dirty="0" err="1" smtClean="0"/>
              <a:t>nueve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50: </a:t>
            </a:r>
            <a:r>
              <a:rPr lang="en-US" sz="3200" dirty="0" err="1" smtClean="0"/>
              <a:t>cincuenta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85876"/>
            <a:ext cx="6965576" cy="5576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números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1718"/>
            <a:ext cx="9144000" cy="5696282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sz="2500" dirty="0" smtClean="0"/>
              <a:t>	50 </a:t>
            </a:r>
            <a:r>
              <a:rPr lang="en-US" sz="2500" dirty="0" err="1" smtClean="0"/>
              <a:t>cincuenta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>51 </a:t>
            </a:r>
            <a:r>
              <a:rPr lang="en-US" sz="2500" dirty="0" err="1" smtClean="0"/>
              <a:t>cincuenta</a:t>
            </a:r>
            <a:r>
              <a:rPr lang="en-US" sz="2500" dirty="0" smtClean="0"/>
              <a:t> </a:t>
            </a:r>
            <a:r>
              <a:rPr lang="en-US" sz="2500" dirty="0" err="1" smtClean="0"/>
              <a:t>y</a:t>
            </a:r>
            <a:r>
              <a:rPr lang="en-US" sz="2500" dirty="0" smtClean="0"/>
              <a:t> </a:t>
            </a:r>
            <a:r>
              <a:rPr lang="en-US" sz="2500" dirty="0" err="1" smtClean="0"/>
              <a:t>uno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>52 </a:t>
            </a:r>
            <a:r>
              <a:rPr lang="en-US" sz="2500" dirty="0" err="1" smtClean="0"/>
              <a:t>cincuenta</a:t>
            </a:r>
            <a:r>
              <a:rPr lang="en-US" sz="2500" dirty="0" smtClean="0"/>
              <a:t> </a:t>
            </a:r>
            <a:r>
              <a:rPr lang="en-US" sz="2500" dirty="0" err="1" smtClean="0"/>
              <a:t>y</a:t>
            </a:r>
            <a:r>
              <a:rPr lang="en-US" sz="2500" dirty="0" smtClean="0"/>
              <a:t> dos</a:t>
            </a:r>
            <a:br>
              <a:rPr lang="en-US" sz="2500" dirty="0" smtClean="0"/>
            </a:br>
            <a:r>
              <a:rPr lang="en-US" sz="2500" dirty="0" smtClean="0"/>
              <a:t>53 </a:t>
            </a:r>
            <a:r>
              <a:rPr lang="en-US" sz="2500" dirty="0" err="1" smtClean="0"/>
              <a:t>cincuenta</a:t>
            </a:r>
            <a:r>
              <a:rPr lang="en-US" sz="2500" dirty="0" smtClean="0"/>
              <a:t> </a:t>
            </a:r>
            <a:r>
              <a:rPr lang="en-US" sz="2500" dirty="0" err="1" smtClean="0"/>
              <a:t>y</a:t>
            </a:r>
            <a:r>
              <a:rPr lang="en-US" sz="2500" dirty="0" smtClean="0"/>
              <a:t> </a:t>
            </a:r>
            <a:r>
              <a:rPr lang="en-US" sz="2500" dirty="0" err="1" smtClean="0"/>
              <a:t>tres</a:t>
            </a: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en-US" sz="2300" dirty="0" smtClean="0"/>
              <a:t>54. </a:t>
            </a:r>
            <a:r>
              <a:rPr lang="en-US" sz="2300" dirty="0" err="1" smtClean="0"/>
              <a:t>cincuenta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</a:t>
            </a:r>
            <a:r>
              <a:rPr lang="en-US" sz="2300" dirty="0" err="1" smtClean="0"/>
              <a:t>cuatro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55 </a:t>
            </a:r>
            <a:r>
              <a:rPr lang="en-US" sz="2300" dirty="0" err="1" smtClean="0"/>
              <a:t>cincuenta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</a:t>
            </a:r>
            <a:r>
              <a:rPr lang="en-US" sz="2300" dirty="0" err="1" smtClean="0"/>
              <a:t>cinco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56 </a:t>
            </a:r>
            <a:r>
              <a:rPr lang="en-US" sz="2300" dirty="0" err="1" smtClean="0"/>
              <a:t>cincuenta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</a:t>
            </a:r>
            <a:r>
              <a:rPr lang="en-US" sz="2300" dirty="0" err="1" smtClean="0"/>
              <a:t>seis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57 </a:t>
            </a:r>
            <a:r>
              <a:rPr lang="en-US" sz="2300" dirty="0" err="1" smtClean="0"/>
              <a:t>cincuenta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</a:t>
            </a:r>
            <a:r>
              <a:rPr lang="en-US" sz="2300" dirty="0" err="1" smtClean="0"/>
              <a:t>siete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58 </a:t>
            </a:r>
            <a:r>
              <a:rPr lang="en-US" sz="2300" dirty="0" err="1" smtClean="0"/>
              <a:t>cincuenta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</a:t>
            </a:r>
            <a:r>
              <a:rPr lang="en-US" sz="2300" dirty="0" err="1" smtClean="0"/>
              <a:t>ocho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59 </a:t>
            </a:r>
            <a:r>
              <a:rPr lang="en-US" sz="2300" dirty="0" err="1" smtClean="0"/>
              <a:t>cincuenta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</a:t>
            </a:r>
            <a:r>
              <a:rPr lang="en-US" sz="2300" dirty="0" err="1" smtClean="0"/>
              <a:t>nueve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60 </a:t>
            </a:r>
            <a:r>
              <a:rPr lang="en-US" sz="2300" dirty="0" err="1" smtClean="0"/>
              <a:t>sesenta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61 </a:t>
            </a:r>
            <a:r>
              <a:rPr lang="en-US" sz="2300" dirty="0" err="1" smtClean="0"/>
              <a:t>sesenta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</a:t>
            </a:r>
            <a:r>
              <a:rPr lang="en-US" sz="2300" dirty="0" err="1" smtClean="0"/>
              <a:t>uno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62 </a:t>
            </a:r>
            <a:r>
              <a:rPr lang="en-US" sz="2300" dirty="0" err="1" smtClean="0"/>
              <a:t>sesenta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dos</a:t>
            </a:r>
            <a:br>
              <a:rPr lang="en-US" sz="2300" dirty="0" smtClean="0"/>
            </a:br>
            <a:r>
              <a:rPr lang="en-US" sz="2300" dirty="0" smtClean="0"/>
              <a:t>63 </a:t>
            </a:r>
            <a:r>
              <a:rPr lang="en-US" sz="2300" dirty="0" err="1" smtClean="0"/>
              <a:t>sesenta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</a:t>
            </a:r>
            <a:r>
              <a:rPr lang="en-US" sz="2300" dirty="0" err="1" smtClean="0"/>
              <a:t>tres</a:t>
            </a:r>
            <a:r>
              <a:rPr lang="en-US" sz="2300" dirty="0" smtClean="0"/>
              <a:t> </a:t>
            </a:r>
            <a:br>
              <a:rPr lang="en-US" sz="2300" dirty="0" smtClean="0"/>
            </a:br>
            <a:r>
              <a:rPr lang="en-US" sz="2300" dirty="0" smtClean="0"/>
              <a:t>64 </a:t>
            </a:r>
            <a:r>
              <a:rPr lang="en-US" sz="2300" dirty="0" err="1" smtClean="0"/>
              <a:t>sesenta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</a:t>
            </a:r>
            <a:r>
              <a:rPr lang="en-US" sz="2300" dirty="0" err="1" smtClean="0"/>
              <a:t>cuatro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65 </a:t>
            </a:r>
            <a:r>
              <a:rPr lang="en-US" sz="2300" dirty="0" err="1" smtClean="0"/>
              <a:t>sesenta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</a:t>
            </a:r>
            <a:r>
              <a:rPr lang="en-US" sz="2300" dirty="0" err="1" smtClean="0"/>
              <a:t>cinco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66 </a:t>
            </a:r>
            <a:r>
              <a:rPr lang="en-US" sz="2300" dirty="0" err="1" smtClean="0"/>
              <a:t>sesenta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</a:t>
            </a:r>
            <a:r>
              <a:rPr lang="en-US" sz="2300" dirty="0" err="1" smtClean="0"/>
              <a:t>seis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67 </a:t>
            </a:r>
            <a:r>
              <a:rPr lang="en-US" sz="2300" dirty="0" err="1" smtClean="0"/>
              <a:t>sesenta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</a:t>
            </a:r>
            <a:r>
              <a:rPr lang="en-US" sz="2300" dirty="0" err="1" smtClean="0"/>
              <a:t>siete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68 </a:t>
            </a:r>
            <a:r>
              <a:rPr lang="en-US" sz="2300" dirty="0" err="1" smtClean="0"/>
              <a:t>sesenta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</a:t>
            </a:r>
            <a:r>
              <a:rPr lang="en-US" sz="2300" dirty="0" err="1" smtClean="0"/>
              <a:t>ocho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69 </a:t>
            </a:r>
            <a:r>
              <a:rPr lang="en-US" sz="2300" dirty="0" err="1" smtClean="0"/>
              <a:t>sesenta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</a:t>
            </a:r>
            <a:r>
              <a:rPr lang="en-US" sz="2300" dirty="0" err="1" smtClean="0"/>
              <a:t>nueve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70 </a:t>
            </a:r>
            <a:r>
              <a:rPr lang="en-US" sz="2300" dirty="0" err="1" smtClean="0"/>
              <a:t>setenta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71 </a:t>
            </a:r>
            <a:r>
              <a:rPr lang="en-US" sz="2300" dirty="0" err="1" smtClean="0"/>
              <a:t>setenta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</a:t>
            </a:r>
            <a:r>
              <a:rPr lang="en-US" sz="2300" dirty="0" err="1" smtClean="0"/>
              <a:t>uno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72 </a:t>
            </a:r>
            <a:r>
              <a:rPr lang="en-US" sz="2300" dirty="0" err="1" smtClean="0"/>
              <a:t>setenta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dos</a:t>
            </a:r>
            <a:br>
              <a:rPr lang="en-US" sz="2300" dirty="0" smtClean="0"/>
            </a:br>
            <a:r>
              <a:rPr lang="en-US" sz="2300" dirty="0" smtClean="0"/>
              <a:t>73 </a:t>
            </a:r>
            <a:r>
              <a:rPr lang="en-US" sz="2300" dirty="0" err="1" smtClean="0"/>
              <a:t>setenta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</a:t>
            </a:r>
            <a:r>
              <a:rPr lang="en-US" sz="2300" dirty="0" err="1" smtClean="0"/>
              <a:t>tres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74 </a:t>
            </a:r>
            <a:r>
              <a:rPr lang="en-US" sz="2300" dirty="0" err="1" smtClean="0"/>
              <a:t>setenta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</a:t>
            </a:r>
            <a:r>
              <a:rPr lang="en-US" sz="2300" dirty="0" err="1" smtClean="0"/>
              <a:t>cuatro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75 </a:t>
            </a:r>
            <a:r>
              <a:rPr lang="en-US" sz="2300" dirty="0" err="1" smtClean="0"/>
              <a:t>setenta</a:t>
            </a:r>
            <a:r>
              <a:rPr lang="en-US" sz="2300" dirty="0" smtClean="0"/>
              <a:t> </a:t>
            </a:r>
            <a:r>
              <a:rPr lang="en-US" sz="2300" dirty="0" err="1" smtClean="0"/>
              <a:t>y</a:t>
            </a:r>
            <a:r>
              <a:rPr lang="en-US" sz="2300" dirty="0" smtClean="0"/>
              <a:t> </a:t>
            </a:r>
            <a:r>
              <a:rPr lang="en-US" sz="2300" dirty="0" err="1" smtClean="0"/>
              <a:t>cinco</a:t>
            </a:r>
            <a:r>
              <a:rPr lang="en-US" sz="2300" dirty="0" smtClean="0"/>
              <a:t> 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16854"/>
            <a:ext cx="6965576" cy="5886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números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22311"/>
            <a:ext cx="9143999" cy="5607217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sz="2600" dirty="0" smtClean="0"/>
              <a:t>	76 </a:t>
            </a:r>
            <a:r>
              <a:rPr lang="en-US" sz="2600" dirty="0" err="1" smtClean="0"/>
              <a:t>setenta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seis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77 </a:t>
            </a:r>
            <a:r>
              <a:rPr lang="en-US" sz="2600" dirty="0" err="1" smtClean="0"/>
              <a:t>setenta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siete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78 </a:t>
            </a:r>
            <a:r>
              <a:rPr lang="en-US" sz="2600" dirty="0" err="1" smtClean="0"/>
              <a:t>setenta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ocho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79 </a:t>
            </a:r>
            <a:r>
              <a:rPr lang="en-US" sz="2600" dirty="0" err="1" smtClean="0"/>
              <a:t>setenta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nueve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80 </a:t>
            </a:r>
            <a:r>
              <a:rPr lang="en-US" sz="2600" dirty="0" err="1" smtClean="0"/>
              <a:t>ochenta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81 </a:t>
            </a:r>
            <a:r>
              <a:rPr lang="en-US" sz="2600" dirty="0" err="1" smtClean="0"/>
              <a:t>ochenta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uno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82 </a:t>
            </a:r>
            <a:r>
              <a:rPr lang="en-US" sz="2600" dirty="0" err="1" smtClean="0"/>
              <a:t>ochenta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dos</a:t>
            </a:r>
            <a:br>
              <a:rPr lang="en-US" sz="2600" dirty="0" smtClean="0"/>
            </a:br>
            <a:r>
              <a:rPr lang="en-US" sz="2600" dirty="0" smtClean="0"/>
              <a:t>83 </a:t>
            </a:r>
            <a:r>
              <a:rPr lang="en-US" sz="2600" dirty="0" err="1" smtClean="0"/>
              <a:t>ochenta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tres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84 </a:t>
            </a:r>
            <a:r>
              <a:rPr lang="en-US" sz="2600" dirty="0" err="1" smtClean="0"/>
              <a:t>ochenta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cuatro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85 </a:t>
            </a:r>
            <a:r>
              <a:rPr lang="en-US" sz="2600" dirty="0" err="1" smtClean="0"/>
              <a:t>ochenta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cinco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86 </a:t>
            </a:r>
            <a:r>
              <a:rPr lang="en-US" sz="2600" dirty="0" err="1" smtClean="0"/>
              <a:t>ochenta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seis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87 </a:t>
            </a:r>
            <a:r>
              <a:rPr lang="en-US" sz="2600" dirty="0" err="1" smtClean="0"/>
              <a:t>ochenta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siete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88 </a:t>
            </a:r>
            <a:r>
              <a:rPr lang="en-US" sz="2600" dirty="0" err="1" smtClean="0"/>
              <a:t>ochenta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ocho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89 </a:t>
            </a:r>
            <a:r>
              <a:rPr lang="en-US" sz="2600" dirty="0" err="1" smtClean="0"/>
              <a:t>ochenta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nueve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90 </a:t>
            </a:r>
            <a:r>
              <a:rPr lang="en-US" sz="2600" dirty="0" err="1" smtClean="0"/>
              <a:t>noventa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91 </a:t>
            </a:r>
            <a:r>
              <a:rPr lang="en-US" sz="2600" dirty="0" err="1" smtClean="0"/>
              <a:t>noventa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uno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	92 </a:t>
            </a:r>
            <a:r>
              <a:rPr lang="en-US" sz="2600" dirty="0" err="1" smtClean="0"/>
              <a:t>noventa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dos</a:t>
            </a:r>
            <a:br>
              <a:rPr lang="en-US" sz="2600" dirty="0" smtClean="0"/>
            </a:br>
            <a:r>
              <a:rPr lang="en-US" sz="2600" dirty="0" smtClean="0"/>
              <a:t>93 </a:t>
            </a:r>
            <a:r>
              <a:rPr lang="en-US" sz="2600" dirty="0" err="1" smtClean="0"/>
              <a:t>noventa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tres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94 </a:t>
            </a:r>
            <a:r>
              <a:rPr lang="en-US" sz="2600" dirty="0" err="1" smtClean="0"/>
              <a:t>noventa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cuatro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95 </a:t>
            </a:r>
            <a:r>
              <a:rPr lang="en-US" sz="2600" dirty="0" err="1" smtClean="0"/>
              <a:t>noventa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cinco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96 </a:t>
            </a:r>
            <a:r>
              <a:rPr lang="en-US" sz="2600" dirty="0" err="1" smtClean="0"/>
              <a:t>noventa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seis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97 </a:t>
            </a:r>
            <a:r>
              <a:rPr lang="en-US" sz="2600" dirty="0" err="1" smtClean="0"/>
              <a:t>noventa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siete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98 </a:t>
            </a:r>
            <a:r>
              <a:rPr lang="en-US" sz="2600" dirty="0" err="1" smtClean="0"/>
              <a:t>noventa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ocho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99 </a:t>
            </a:r>
            <a:r>
              <a:rPr lang="en-US" sz="2600" dirty="0" err="1" smtClean="0"/>
              <a:t>noventa</a:t>
            </a:r>
            <a:r>
              <a:rPr lang="en-US" sz="2600" dirty="0" smtClean="0"/>
              <a:t> </a:t>
            </a:r>
            <a:r>
              <a:rPr lang="en-US" sz="2600" dirty="0" err="1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nueve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100 </a:t>
            </a:r>
            <a:r>
              <a:rPr lang="en-US" sz="2600" dirty="0" err="1" smtClean="0"/>
              <a:t>cien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1000 mil </a:t>
            </a:r>
            <a:endParaRPr lang="en-US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6508377" cy="650560"/>
          </a:xfrm>
        </p:spPr>
        <p:txBody>
          <a:bodyPr>
            <a:normAutofit/>
          </a:bodyPr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hora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0560"/>
            <a:ext cx="8936842" cy="6207439"/>
          </a:xfrm>
        </p:spPr>
        <p:txBody>
          <a:bodyPr numCol="2">
            <a:normAutofit fontScale="55000" lnSpcReduction="20000"/>
          </a:bodyPr>
          <a:lstStyle/>
          <a:p>
            <a:r>
              <a:rPr lang="en-US" sz="4364" dirty="0" err="1" smtClean="0"/>
              <a:t>Tiempo</a:t>
            </a:r>
            <a:endParaRPr lang="en-US" sz="4364" dirty="0" smtClean="0"/>
          </a:p>
          <a:p>
            <a:r>
              <a:rPr lang="en-US" sz="4000" dirty="0" smtClean="0"/>
              <a:t>¿</a:t>
            </a:r>
            <a:r>
              <a:rPr lang="en-US" sz="4000" dirty="0" err="1" smtClean="0"/>
              <a:t>Qué</a:t>
            </a:r>
            <a:r>
              <a:rPr lang="en-US" sz="4000" dirty="0" smtClean="0"/>
              <a:t> </a:t>
            </a:r>
            <a:r>
              <a:rPr lang="en-US" sz="4000" dirty="0" err="1" smtClean="0"/>
              <a:t>hora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Es la </a:t>
            </a:r>
            <a:r>
              <a:rPr lang="en-US" sz="4000" dirty="0" err="1" smtClean="0"/>
              <a:t>una</a:t>
            </a:r>
            <a:endParaRPr lang="en-US" sz="4000" dirty="0" smtClean="0"/>
          </a:p>
          <a:p>
            <a:r>
              <a:rPr lang="en-US" sz="4000" dirty="0" smtClean="0"/>
              <a:t>Son </a:t>
            </a:r>
            <a:r>
              <a:rPr lang="en-US" sz="4000" dirty="0" err="1" smtClean="0"/>
              <a:t>las</a:t>
            </a:r>
            <a:r>
              <a:rPr lang="en-US" sz="4000" dirty="0" smtClean="0"/>
              <a:t> dos</a:t>
            </a:r>
          </a:p>
          <a:p>
            <a:r>
              <a:rPr lang="en-US" sz="4000" dirty="0" smtClean="0"/>
              <a:t>Son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tres</a:t>
            </a:r>
            <a:r>
              <a:rPr lang="en-US" sz="4000" dirty="0" smtClean="0"/>
              <a:t> </a:t>
            </a:r>
            <a:r>
              <a:rPr lang="en-US" sz="4000" dirty="0" err="1" smtClean="0"/>
              <a:t>y</a:t>
            </a:r>
            <a:r>
              <a:rPr lang="en-US" sz="4000" dirty="0" smtClean="0"/>
              <a:t> </a:t>
            </a:r>
            <a:r>
              <a:rPr lang="en-US" sz="4000" dirty="0" err="1" smtClean="0"/>
              <a:t>cinco</a:t>
            </a:r>
            <a:endParaRPr lang="en-US" sz="4000" dirty="0" smtClean="0"/>
          </a:p>
          <a:p>
            <a:r>
              <a:rPr lang="en-US" sz="4000" dirty="0" smtClean="0"/>
              <a:t>Son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seis</a:t>
            </a:r>
            <a:r>
              <a:rPr lang="en-US" sz="4000" dirty="0" smtClean="0"/>
              <a:t> </a:t>
            </a:r>
            <a:r>
              <a:rPr lang="en-US" sz="4000" dirty="0" err="1" smtClean="0"/>
              <a:t>y</a:t>
            </a:r>
            <a:r>
              <a:rPr lang="en-US" sz="4000" dirty="0" smtClean="0"/>
              <a:t> media</a:t>
            </a:r>
          </a:p>
          <a:p>
            <a:r>
              <a:rPr lang="en-US" sz="4000" dirty="0" smtClean="0"/>
              <a:t>Son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diez</a:t>
            </a:r>
            <a:r>
              <a:rPr lang="en-US" sz="4000" dirty="0" smtClean="0"/>
              <a:t> </a:t>
            </a:r>
            <a:r>
              <a:rPr lang="en-US" sz="4000" dirty="0" err="1" smtClean="0"/>
              <a:t>y</a:t>
            </a:r>
            <a:r>
              <a:rPr lang="en-US" sz="4000" dirty="0" smtClean="0"/>
              <a:t> </a:t>
            </a:r>
            <a:r>
              <a:rPr lang="en-US" sz="4000" dirty="0" err="1" smtClean="0"/>
              <a:t>cuarto</a:t>
            </a:r>
            <a:endParaRPr lang="en-US" sz="4000" dirty="0" smtClean="0"/>
          </a:p>
          <a:p>
            <a:r>
              <a:rPr lang="en-US" sz="4000" dirty="0" smtClean="0"/>
              <a:t>Son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siete</a:t>
            </a:r>
            <a:r>
              <a:rPr lang="en-US" sz="4000" dirty="0" smtClean="0"/>
              <a:t> </a:t>
            </a:r>
            <a:r>
              <a:rPr lang="en-US" sz="4000" dirty="0" err="1" smtClean="0"/>
              <a:t>y</a:t>
            </a:r>
            <a:r>
              <a:rPr lang="en-US" sz="4000" dirty="0" smtClean="0"/>
              <a:t> </a:t>
            </a:r>
            <a:r>
              <a:rPr lang="en-US" sz="4000" dirty="0" err="1" smtClean="0"/>
              <a:t>veinticinco</a:t>
            </a:r>
            <a:endParaRPr lang="en-US" sz="4000" dirty="0" smtClean="0"/>
          </a:p>
          <a:p>
            <a:r>
              <a:rPr lang="en-US" sz="4000" dirty="0" smtClean="0"/>
              <a:t>Son </a:t>
            </a:r>
            <a:r>
              <a:rPr lang="en-US" sz="4000" dirty="0" err="1" smtClean="0"/>
              <a:t>las</a:t>
            </a:r>
            <a:r>
              <a:rPr lang="en-US" sz="4000" dirty="0" smtClean="0"/>
              <a:t> once </a:t>
            </a:r>
            <a:r>
              <a:rPr lang="en-US" sz="4000" dirty="0" err="1" smtClean="0"/>
              <a:t>menos</a:t>
            </a:r>
            <a:r>
              <a:rPr lang="en-US" sz="4000" dirty="0" smtClean="0"/>
              <a:t> </a:t>
            </a:r>
            <a:r>
              <a:rPr lang="en-US" sz="4000" dirty="0" err="1" smtClean="0"/>
              <a:t>diez</a:t>
            </a:r>
            <a:endParaRPr lang="en-US" sz="4000" dirty="0" smtClean="0"/>
          </a:p>
          <a:p>
            <a:r>
              <a:rPr lang="en-US" sz="4000" dirty="0" smtClean="0"/>
              <a:t>Son Las </a:t>
            </a:r>
            <a:r>
              <a:rPr lang="en-US" sz="4000" dirty="0" err="1" smtClean="0"/>
              <a:t>tres</a:t>
            </a:r>
            <a:r>
              <a:rPr lang="en-US" sz="4000" dirty="0" smtClean="0"/>
              <a:t> </a:t>
            </a:r>
            <a:r>
              <a:rPr lang="en-US" sz="4000" dirty="0" err="1" smtClean="0"/>
              <a:t>menos</a:t>
            </a:r>
            <a:r>
              <a:rPr lang="en-US" sz="4000" dirty="0" smtClean="0"/>
              <a:t> </a:t>
            </a:r>
            <a:r>
              <a:rPr lang="en-US" sz="4000" dirty="0" err="1" smtClean="0"/>
              <a:t>cuarto</a:t>
            </a:r>
            <a:endParaRPr lang="en-US" sz="4000" dirty="0" smtClean="0"/>
          </a:p>
          <a:p>
            <a:r>
              <a:rPr lang="en-US" sz="4000" dirty="0" smtClean="0"/>
              <a:t>Son </a:t>
            </a:r>
            <a:r>
              <a:rPr lang="en-US" sz="4000" dirty="0" err="1" smtClean="0"/>
              <a:t>las</a:t>
            </a:r>
            <a:r>
              <a:rPr lang="en-US" sz="4000" dirty="0" smtClean="0"/>
              <a:t> dos </a:t>
            </a:r>
            <a:r>
              <a:rPr lang="en-US" sz="4000" dirty="0" err="1" smtClean="0"/>
              <a:t>menos</a:t>
            </a:r>
            <a:r>
              <a:rPr lang="en-US" sz="4000" dirty="0" smtClean="0"/>
              <a:t> </a:t>
            </a:r>
            <a:r>
              <a:rPr lang="en-US" sz="4000" dirty="0" err="1" smtClean="0"/>
              <a:t>veinte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Time	</a:t>
            </a:r>
          </a:p>
          <a:p>
            <a:r>
              <a:rPr lang="en-US" sz="4000" dirty="0" smtClean="0"/>
              <a:t>What time is it?</a:t>
            </a:r>
          </a:p>
          <a:p>
            <a:r>
              <a:rPr lang="en-US" sz="4000" dirty="0" smtClean="0"/>
              <a:t>It’s 1 o’clock</a:t>
            </a:r>
          </a:p>
          <a:p>
            <a:r>
              <a:rPr lang="en-US" sz="4000" dirty="0" smtClean="0"/>
              <a:t>It’s 2 o’clock</a:t>
            </a:r>
          </a:p>
          <a:p>
            <a:r>
              <a:rPr lang="en-US" sz="4000" dirty="0" smtClean="0"/>
              <a:t>It’s 3:05</a:t>
            </a:r>
          </a:p>
          <a:p>
            <a:r>
              <a:rPr lang="en-US" sz="4000" dirty="0" smtClean="0"/>
              <a:t>It’s 6:30 (media=half)</a:t>
            </a:r>
          </a:p>
          <a:p>
            <a:r>
              <a:rPr lang="en-US" sz="4000" dirty="0" smtClean="0"/>
              <a:t>It’s 10:15 (</a:t>
            </a:r>
            <a:r>
              <a:rPr lang="en-US" sz="4000" dirty="0" err="1" smtClean="0"/>
              <a:t>cuarto</a:t>
            </a:r>
            <a:r>
              <a:rPr lang="en-US" sz="4000" dirty="0" smtClean="0"/>
              <a:t>=quarter)</a:t>
            </a:r>
          </a:p>
          <a:p>
            <a:r>
              <a:rPr lang="en-US" sz="4000" dirty="0" smtClean="0"/>
              <a:t>It’s 7:25</a:t>
            </a:r>
          </a:p>
          <a:p>
            <a:r>
              <a:rPr lang="en-US" sz="4000" dirty="0" smtClean="0"/>
              <a:t>It’s 10:50(11minus 10min)</a:t>
            </a:r>
          </a:p>
          <a:p>
            <a:r>
              <a:rPr lang="en-US" sz="4000" dirty="0" smtClean="0"/>
              <a:t>It’s 2:45(3 minus quarter)</a:t>
            </a:r>
          </a:p>
          <a:p>
            <a:r>
              <a:rPr lang="en-US" sz="4000" dirty="0" smtClean="0"/>
              <a:t>It’s 1:40(2 minus 20 min) 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107" y="315697"/>
            <a:ext cx="1282431" cy="1498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987</TotalTime>
  <Words>1179</Words>
  <Application>Microsoft Macintosh PowerPoint</Application>
  <PresentationFormat>On-screen Show (4:3)</PresentationFormat>
  <Paragraphs>229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Plaza</vt:lpstr>
      <vt:lpstr>Para empezar</vt:lpstr>
      <vt:lpstr>Slide 2</vt:lpstr>
      <vt:lpstr>¿Cómo está Ud.? ¿Cómo  estás? ¿Qué pasa? ¿Qué tal? ¿Y Tú?/ ¿Y Ud? (muy) bien nada regular por favor gracias de nada How are you? How are you? What’s up? How are you? And you? (very) good nothing okay please thank you you’re welcome </vt:lpstr>
      <vt:lpstr>Slide 4</vt:lpstr>
      <vt:lpstr>Los números (handout)</vt:lpstr>
      <vt:lpstr>Los números</vt:lpstr>
      <vt:lpstr>Los números</vt:lpstr>
      <vt:lpstr>Los números</vt:lpstr>
      <vt:lpstr>¿Qué hora es?</vt:lpstr>
      <vt:lpstr>más tiempo</vt:lpstr>
      <vt:lpstr>El cuerpo</vt:lpstr>
      <vt:lpstr>En la clase</vt:lpstr>
      <vt:lpstr>El calendario el día/ los días la semana/ las semanas  The calendar the day(s) The week(s)</vt:lpstr>
      <vt:lpstr>El mes/ los meses el año/ los años  the month(s) the year(s)</vt:lpstr>
      <vt:lpstr>Weather/ Seasons see separate handout</vt:lpstr>
      <vt:lpstr>Slide 16</vt:lpstr>
    </vt:vector>
  </TitlesOfParts>
  <Company>East Detroit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empezar</dc:title>
  <dc:creator>East Detroit Public Schools</dc:creator>
  <cp:lastModifiedBy>East Detroit Public Schools</cp:lastModifiedBy>
  <cp:revision>25</cp:revision>
  <cp:lastPrinted>2013-03-05T12:58:23Z</cp:lastPrinted>
  <dcterms:created xsi:type="dcterms:W3CDTF">2013-03-06T13:40:16Z</dcterms:created>
  <dcterms:modified xsi:type="dcterms:W3CDTF">2013-03-06T15:13:08Z</dcterms:modified>
</cp:coreProperties>
</file>