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13" r:id="rId1"/>
  </p:sldMasterIdLst>
  <p:notesMasterIdLst>
    <p:notesMasterId r:id="rId21"/>
  </p:notesMasterIdLst>
  <p:handoutMasterIdLst>
    <p:handoutMasterId r:id="rId22"/>
  </p:handoutMasterIdLst>
  <p:sldIdLst>
    <p:sldId id="256" r:id="rId2"/>
    <p:sldId id="257" r:id="rId3"/>
    <p:sldId id="258" r:id="rId4"/>
    <p:sldId id="259" r:id="rId5"/>
    <p:sldId id="260" r:id="rId6"/>
    <p:sldId id="263" r:id="rId7"/>
    <p:sldId id="264" r:id="rId8"/>
    <p:sldId id="265" r:id="rId9"/>
    <p:sldId id="261" r:id="rId10"/>
    <p:sldId id="262" r:id="rId11"/>
    <p:sldId id="268" r:id="rId12"/>
    <p:sldId id="269" r:id="rId13"/>
    <p:sldId id="266" r:id="rId14"/>
    <p:sldId id="272" r:id="rId15"/>
    <p:sldId id="271" r:id="rId16"/>
    <p:sldId id="267" r:id="rId17"/>
    <p:sldId id="273" r:id="rId18"/>
    <p:sldId id="270"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clrMode="gray" frameSlides="1"/>
</p:presentationPr>
</file>

<file path=ppt/tableStyles.xml><?xml version="1.0" encoding="utf-8"?>
<a:tblStyleLst xmlns:a="http://schemas.openxmlformats.org/drawingml/2006/main" def="{5C22544A-7EE6-4342-B048-85BDC9FD1C3A}">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0" d="100"/>
          <a:sy n="80" d="100"/>
        </p:scale>
        <p:origin x="-116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621303-A0F1-434A-AEDF-ABBCAF1BFDC1}" type="datetimeFigureOut">
              <a:rPr lang="en-US" smtClean="0"/>
              <a:pPr/>
              <a:t>2/3/14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04AD41-7652-F448-A034-27332C5074E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656C5B-68E2-684E-A3B1-A313DC56BED2}" type="datetimeFigureOut">
              <a:rPr lang="en-US" smtClean="0"/>
              <a:pPr/>
              <a:t>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5460C4-B0D9-7C4F-9231-EC979DC7BB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5460C4-B0D9-7C4F-9231-EC979DC7BBCA}"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812E91F-EF8B-484B-9E25-63B57A9D116C}" type="datetimeFigureOut">
              <a:rPr lang="en-US" smtClean="0"/>
              <a:pPr/>
              <a:t>2/3/14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9FB47EA8-7F6A-1249-8BBE-232202EF1B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12E91F-EF8B-484B-9E25-63B57A9D116C}" type="datetimeFigureOut">
              <a:rPr lang="en-US" smtClean="0"/>
              <a:pPr/>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47EA8-7F6A-1249-8BBE-232202EF1B0E}"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12E91F-EF8B-484B-9E25-63B57A9D116C}" type="datetimeFigureOut">
              <a:rPr lang="en-US" smtClean="0"/>
              <a:pPr/>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47EA8-7F6A-1249-8BBE-232202EF1B0E}"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812E91F-EF8B-484B-9E25-63B57A9D116C}" type="datetimeFigureOut">
              <a:rPr lang="en-US" smtClean="0"/>
              <a:pPr/>
              <a:t>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812E91F-EF8B-484B-9E25-63B57A9D116C}" type="datetimeFigureOut">
              <a:rPr lang="en-US" smtClean="0"/>
              <a:pPr/>
              <a:t>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2E91F-EF8B-484B-9E25-63B57A9D116C}" type="datetimeFigureOut">
              <a:rPr lang="en-US" smtClean="0"/>
              <a:pPr/>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812E91F-EF8B-484B-9E25-63B57A9D116C}" type="datetimeFigureOut">
              <a:rPr lang="en-US" smtClean="0"/>
              <a:pPr/>
              <a:t>2/3/14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9FB47EA8-7F6A-1249-8BBE-232202EF1B0E}"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2E91F-EF8B-484B-9E25-63B57A9D116C}" type="datetimeFigureOut">
              <a:rPr lang="en-US" smtClean="0"/>
              <a:pPr/>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2E91F-EF8B-484B-9E25-63B57A9D116C}" type="datetimeFigureOut">
              <a:rPr lang="en-US" smtClean="0"/>
              <a:pPr/>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47EA8-7F6A-1249-8BBE-232202EF1B0E}"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812E91F-EF8B-484B-9E25-63B57A9D116C}" type="datetimeFigureOut">
              <a:rPr lang="en-US" smtClean="0"/>
              <a:pPr/>
              <a:t>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812E91F-EF8B-484B-9E25-63B57A9D116C}" type="datetimeFigureOut">
              <a:rPr lang="en-US" smtClean="0"/>
              <a:pPr/>
              <a:t>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0812E91F-EF8B-484B-9E25-63B57A9D116C}" type="datetimeFigureOut">
              <a:rPr lang="en-US" smtClean="0"/>
              <a:pPr/>
              <a:t>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812E91F-EF8B-484B-9E25-63B57A9D116C}" type="datetimeFigureOut">
              <a:rPr lang="en-US" smtClean="0"/>
              <a:pPr/>
              <a:t>2/3/14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9FB47EA8-7F6A-1249-8BBE-232202EF1B0E}"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0812E91F-EF8B-484B-9E25-63B57A9D116C}" type="datetimeFigureOut">
              <a:rPr lang="en-US" smtClean="0"/>
              <a:pPr/>
              <a:t>2/3/14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9FB47EA8-7F6A-1249-8BBE-232202EF1B0E}"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812E91F-EF8B-484B-9E25-63B57A9D116C}" type="datetimeFigureOut">
              <a:rPr lang="en-US" smtClean="0"/>
              <a:pPr/>
              <a:t>2/3/14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9FB47EA8-7F6A-1249-8BBE-232202EF1B0E}"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12E91F-EF8B-484B-9E25-63B57A9D116C}" type="datetimeFigureOut">
              <a:rPr lang="en-US" smtClean="0"/>
              <a:pPr/>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812E91F-EF8B-484B-9E25-63B57A9D116C}" type="datetimeFigureOut">
              <a:rPr lang="en-US" smtClean="0"/>
              <a:pPr/>
              <a:t>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47EA8-7F6A-1249-8BBE-232202EF1B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12E91F-EF8B-484B-9E25-63B57A9D116C}" type="datetimeFigureOut">
              <a:rPr lang="en-US" smtClean="0"/>
              <a:pPr/>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47EA8-7F6A-1249-8BBE-232202EF1B0E}"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812E91F-EF8B-484B-9E25-63B57A9D116C}" type="datetimeFigureOut">
              <a:rPr lang="en-US" smtClean="0"/>
              <a:pPr/>
              <a:t>2/3/14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9FB47EA8-7F6A-1249-8BBE-232202EF1B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 id="2147483732"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547078"/>
            <a:ext cx="5458968" cy="1289538"/>
          </a:xfrm>
        </p:spPr>
        <p:txBody>
          <a:bodyPr>
            <a:normAutofit fontScale="90000"/>
          </a:bodyPr>
          <a:lstStyle/>
          <a:p>
            <a:pPr algn="ctr"/>
            <a:r>
              <a:rPr lang="en-US" dirty="0" smtClean="0">
                <a:solidFill>
                  <a:srgbClr val="FFFFFF"/>
                </a:solidFill>
              </a:rPr>
              <a:t>Para </a:t>
            </a:r>
            <a:r>
              <a:rPr lang="en-US" dirty="0" err="1" smtClean="0">
                <a:solidFill>
                  <a:srgbClr val="FFFFFF"/>
                </a:solidFill>
              </a:rPr>
              <a:t>empezar</a:t>
            </a:r>
            <a:r>
              <a:rPr lang="en-US" dirty="0" smtClean="0">
                <a:solidFill>
                  <a:srgbClr val="FFFFFF"/>
                </a:solidFill>
              </a:rPr>
              <a:t/>
            </a:r>
            <a:br>
              <a:rPr lang="en-US" dirty="0" smtClean="0">
                <a:solidFill>
                  <a:srgbClr val="FFFFFF"/>
                </a:solidFill>
              </a:rPr>
            </a:br>
            <a:r>
              <a:rPr lang="en-US" dirty="0" smtClean="0">
                <a:solidFill>
                  <a:srgbClr val="FFFFFF"/>
                </a:solidFill>
              </a:rPr>
              <a:t>(to begin)</a:t>
            </a:r>
            <a:endParaRPr lang="en-US" dirty="0">
              <a:solidFill>
                <a:srgbClr val="FFFFFF"/>
              </a:solidFill>
            </a:endParaRPr>
          </a:p>
        </p:txBody>
      </p:sp>
      <p:sp>
        <p:nvSpPr>
          <p:cNvPr id="3" name="Subtitle 2"/>
          <p:cNvSpPr>
            <a:spLocks noGrp="1"/>
          </p:cNvSpPr>
          <p:nvPr>
            <p:ph type="subTitle" idx="1"/>
          </p:nvPr>
        </p:nvSpPr>
        <p:spPr>
          <a:xfrm>
            <a:off x="312615" y="4493845"/>
            <a:ext cx="8346753" cy="2051539"/>
          </a:xfrm>
        </p:spPr>
        <p:txBody>
          <a:bodyPr>
            <a:normAutofit/>
          </a:bodyPr>
          <a:lstStyle/>
          <a:p>
            <a:r>
              <a:rPr lang="en-US" sz="3100" dirty="0" smtClean="0">
                <a:solidFill>
                  <a:schemeClr val="accent1"/>
                </a:solidFill>
              </a:rPr>
              <a:t>Greetings</a:t>
            </a:r>
          </a:p>
          <a:p>
            <a:r>
              <a:rPr lang="en-US" sz="3100" dirty="0" smtClean="0">
                <a:solidFill>
                  <a:schemeClr val="accent1"/>
                </a:solidFill>
              </a:rPr>
              <a:t>Time</a:t>
            </a:r>
          </a:p>
          <a:p>
            <a:r>
              <a:rPr lang="en-US" sz="3100" dirty="0" smtClean="0">
                <a:solidFill>
                  <a:schemeClr val="accent1"/>
                </a:solidFill>
              </a:rPr>
              <a:t>Classroom</a:t>
            </a:r>
          </a:p>
          <a:p>
            <a:r>
              <a:rPr lang="en-US" sz="3100" dirty="0" smtClean="0">
                <a:solidFill>
                  <a:schemeClr val="accent1"/>
                </a:solidFill>
              </a:rPr>
              <a:t>Date</a:t>
            </a:r>
          </a:p>
          <a:p>
            <a:endParaRPr lang="en-US" dirty="0">
              <a:solidFill>
                <a:schemeClr val="accent1"/>
              </a:solidFill>
            </a:endParaRPr>
          </a:p>
        </p:txBody>
      </p:sp>
      <p:pic>
        <p:nvPicPr>
          <p:cNvPr id="4" name="Picture 3"/>
          <p:cNvPicPr>
            <a:picLocks noChangeAspect="1"/>
          </p:cNvPicPr>
          <p:nvPr/>
        </p:nvPicPr>
        <p:blipFill>
          <a:blip r:embed="rId2"/>
          <a:stretch>
            <a:fillRect/>
          </a:stretch>
        </p:blipFill>
        <p:spPr>
          <a:xfrm>
            <a:off x="569515" y="770767"/>
            <a:ext cx="2414046" cy="24140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6508377" cy="882905"/>
          </a:xfrm>
        </p:spPr>
        <p:txBody>
          <a:bodyPr/>
          <a:lstStyle/>
          <a:p>
            <a:r>
              <a:rPr lang="en-US" dirty="0" err="1" smtClean="0">
                <a:latin typeface="Arial Black"/>
                <a:cs typeface="Arial Black"/>
              </a:rPr>
              <a:t>más</a:t>
            </a:r>
            <a:r>
              <a:rPr lang="en-US" dirty="0" smtClean="0">
                <a:latin typeface="Arial Black"/>
                <a:cs typeface="Arial Black"/>
              </a:rPr>
              <a:t> </a:t>
            </a:r>
            <a:r>
              <a:rPr lang="en-US" dirty="0" err="1" smtClean="0">
                <a:latin typeface="Arial Black"/>
                <a:cs typeface="Arial Black"/>
              </a:rPr>
              <a:t>tiempo</a:t>
            </a:r>
            <a:endParaRPr lang="en-US" dirty="0">
              <a:latin typeface="Arial Black"/>
              <a:cs typeface="Arial Black"/>
            </a:endParaRPr>
          </a:p>
        </p:txBody>
      </p:sp>
      <p:sp>
        <p:nvSpPr>
          <p:cNvPr id="3" name="Content Placeholder 2"/>
          <p:cNvSpPr>
            <a:spLocks noGrp="1"/>
          </p:cNvSpPr>
          <p:nvPr>
            <p:ph idx="1"/>
          </p:nvPr>
        </p:nvSpPr>
        <p:spPr>
          <a:xfrm>
            <a:off x="457199" y="2060111"/>
            <a:ext cx="8386712" cy="4066052"/>
          </a:xfrm>
        </p:spPr>
        <p:txBody>
          <a:bodyPr numCol="2">
            <a:normAutofit/>
          </a:bodyPr>
          <a:lstStyle/>
          <a:p>
            <a:r>
              <a:rPr lang="en-US" sz="2700" dirty="0" smtClean="0"/>
              <a:t>Es </a:t>
            </a:r>
            <a:r>
              <a:rPr lang="en-US" sz="2700" dirty="0" err="1" smtClean="0"/>
              <a:t>mediodía</a:t>
            </a:r>
            <a:endParaRPr lang="en-US" sz="2700" dirty="0" smtClean="0"/>
          </a:p>
          <a:p>
            <a:r>
              <a:rPr lang="en-US" sz="2700" dirty="0" smtClean="0"/>
              <a:t>Es </a:t>
            </a:r>
            <a:r>
              <a:rPr lang="en-US" sz="2700" dirty="0" err="1" smtClean="0"/>
              <a:t>medionoche</a:t>
            </a:r>
            <a:endParaRPr lang="en-US" sz="2700" dirty="0" smtClean="0"/>
          </a:p>
          <a:p>
            <a:r>
              <a:rPr lang="en-US" sz="2700" dirty="0" smtClean="0"/>
              <a:t>de la </a:t>
            </a:r>
            <a:r>
              <a:rPr lang="en-US" sz="2700" dirty="0" err="1" smtClean="0"/>
              <a:t>mañana</a:t>
            </a:r>
            <a:endParaRPr lang="en-US" sz="2700" dirty="0" smtClean="0"/>
          </a:p>
          <a:p>
            <a:r>
              <a:rPr lang="en-US" sz="2700" dirty="0" smtClean="0"/>
              <a:t>de la </a:t>
            </a:r>
            <a:r>
              <a:rPr lang="en-US" sz="2700" dirty="0" err="1" smtClean="0"/>
              <a:t>tarde</a:t>
            </a:r>
            <a:endParaRPr lang="en-US" sz="2700" dirty="0" smtClean="0"/>
          </a:p>
          <a:p>
            <a:r>
              <a:rPr lang="en-US" sz="2700" dirty="0" smtClean="0"/>
              <a:t>de la </a:t>
            </a:r>
            <a:r>
              <a:rPr lang="en-US" sz="2700" dirty="0" err="1" smtClean="0"/>
              <a:t>noche</a:t>
            </a:r>
            <a:endParaRPr lang="en-US" sz="2700" dirty="0" smtClean="0"/>
          </a:p>
          <a:p>
            <a:pPr>
              <a:buNone/>
            </a:pPr>
            <a:endParaRPr lang="en-US" sz="2700" dirty="0" smtClean="0"/>
          </a:p>
          <a:p>
            <a:r>
              <a:rPr lang="en-US" sz="2700" dirty="0" smtClean="0"/>
              <a:t>It’s noon</a:t>
            </a:r>
          </a:p>
          <a:p>
            <a:r>
              <a:rPr lang="en-US" sz="2700" dirty="0" smtClean="0"/>
              <a:t>It’s midnight</a:t>
            </a:r>
          </a:p>
          <a:p>
            <a:r>
              <a:rPr lang="en-US" sz="2700" dirty="0" smtClean="0"/>
              <a:t>In the morning </a:t>
            </a:r>
          </a:p>
          <a:p>
            <a:r>
              <a:rPr lang="en-US" sz="2700" dirty="0" smtClean="0"/>
              <a:t>In the afternoon</a:t>
            </a:r>
          </a:p>
          <a:p>
            <a:r>
              <a:rPr lang="en-US" sz="2700" dirty="0" smtClean="0"/>
              <a:t>In the evening/night</a:t>
            </a:r>
          </a:p>
          <a:p>
            <a:endParaRPr lang="en-US" dirty="0" smtClean="0"/>
          </a:p>
          <a:p>
            <a:endParaRPr lang="en-US" dirty="0" smtClean="0"/>
          </a:p>
          <a:p>
            <a:endParaRPr lang="en-US" dirty="0" smtClean="0"/>
          </a:p>
          <a:p>
            <a:endParaRPr lang="en-US" dirty="0" smtClean="0"/>
          </a:p>
          <a:p>
            <a:pPr>
              <a:buNone/>
            </a:pPr>
            <a:endParaRPr lang="en-US" dirty="0"/>
          </a:p>
        </p:txBody>
      </p:sp>
      <p:pic>
        <p:nvPicPr>
          <p:cNvPr id="4" name="Picture 3"/>
          <p:cNvPicPr>
            <a:picLocks noChangeAspect="1"/>
          </p:cNvPicPr>
          <p:nvPr/>
        </p:nvPicPr>
        <p:blipFill>
          <a:blip r:embed="rId2"/>
          <a:stretch>
            <a:fillRect/>
          </a:stretch>
        </p:blipFill>
        <p:spPr>
          <a:xfrm>
            <a:off x="4085142" y="-81108"/>
            <a:ext cx="2141219" cy="214121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93078"/>
            <a:ext cx="9144000" cy="1875692"/>
          </a:xfrm>
        </p:spPr>
        <p:txBody>
          <a:bodyPr numCol="2"/>
          <a:lstStyle/>
          <a:p>
            <a:r>
              <a:rPr lang="en-US" sz="2900" dirty="0" smtClean="0"/>
              <a:t>El </a:t>
            </a:r>
            <a:r>
              <a:rPr lang="en-US" sz="2900" dirty="0" err="1" smtClean="0"/>
              <a:t>calendario</a:t>
            </a:r>
            <a:r>
              <a:rPr lang="en-US" sz="2900" dirty="0" smtClean="0"/>
              <a:t/>
            </a:r>
            <a:br>
              <a:rPr lang="en-US" sz="2900" dirty="0" smtClean="0"/>
            </a:br>
            <a:r>
              <a:rPr lang="en-US" sz="2900" dirty="0" smtClean="0"/>
              <a:t>el </a:t>
            </a:r>
            <a:r>
              <a:rPr lang="en-US" sz="2900" dirty="0" err="1" smtClean="0"/>
              <a:t>día</a:t>
            </a:r>
            <a:r>
              <a:rPr lang="en-US" sz="2900" dirty="0" smtClean="0"/>
              <a:t>/ los </a:t>
            </a:r>
            <a:r>
              <a:rPr lang="en-US" sz="2900" dirty="0" err="1" smtClean="0"/>
              <a:t>días</a:t>
            </a:r>
            <a:r>
              <a:rPr lang="en-US" sz="2900" dirty="0" smtClean="0"/>
              <a:t/>
            </a:r>
            <a:br>
              <a:rPr lang="en-US" sz="2900" dirty="0" smtClean="0"/>
            </a:br>
            <a:r>
              <a:rPr lang="en-US" sz="2900" dirty="0" smtClean="0"/>
              <a:t>la </a:t>
            </a:r>
            <a:r>
              <a:rPr lang="en-US" sz="2900" dirty="0" err="1" smtClean="0"/>
              <a:t>semana</a:t>
            </a:r>
            <a:r>
              <a:rPr lang="en-US" sz="2900" dirty="0" smtClean="0"/>
              <a:t>/ </a:t>
            </a:r>
            <a:r>
              <a:rPr lang="en-US" sz="2900" dirty="0" err="1" smtClean="0"/>
              <a:t>las</a:t>
            </a:r>
            <a:r>
              <a:rPr lang="en-US" sz="2900" dirty="0" smtClean="0"/>
              <a:t> </a:t>
            </a:r>
            <a:r>
              <a:rPr lang="en-US" sz="2900" dirty="0" err="1" smtClean="0"/>
              <a:t>semanas</a:t>
            </a:r>
            <a:r>
              <a:rPr lang="en-US" sz="2900" dirty="0" smtClean="0"/>
              <a:t/>
            </a:r>
            <a:br>
              <a:rPr lang="en-US" sz="2900" dirty="0" smtClean="0"/>
            </a:br>
            <a:r>
              <a:rPr lang="en-US" sz="2900" dirty="0" smtClean="0"/>
              <a:t/>
            </a:r>
            <a:br>
              <a:rPr lang="en-US" sz="2900" dirty="0" smtClean="0"/>
            </a:br>
            <a:r>
              <a:rPr lang="en-US" sz="2900" dirty="0" smtClean="0"/>
              <a:t>The calendar</a:t>
            </a:r>
            <a:br>
              <a:rPr lang="en-US" sz="2900" dirty="0" smtClean="0"/>
            </a:br>
            <a:r>
              <a:rPr lang="en-US" sz="2900" dirty="0" smtClean="0"/>
              <a:t>the </a:t>
            </a:r>
            <a:r>
              <a:rPr lang="en-US" sz="2900" dirty="0" err="1" smtClean="0"/>
              <a:t>day(s</a:t>
            </a:r>
            <a:r>
              <a:rPr lang="en-US" sz="2900" dirty="0" smtClean="0"/>
              <a:t>)</a:t>
            </a:r>
            <a:br>
              <a:rPr lang="en-US" sz="2900" dirty="0" smtClean="0"/>
            </a:br>
            <a:r>
              <a:rPr lang="en-US" sz="2900" dirty="0" smtClean="0"/>
              <a:t>The </a:t>
            </a:r>
            <a:r>
              <a:rPr lang="en-US" sz="2900" dirty="0" err="1" smtClean="0"/>
              <a:t>week(s</a:t>
            </a:r>
            <a:r>
              <a:rPr lang="en-US" sz="2900" dirty="0" smtClean="0"/>
              <a:t>)</a:t>
            </a:r>
            <a:endParaRPr lang="en-US" sz="2900" dirty="0"/>
          </a:p>
        </p:txBody>
      </p:sp>
      <p:graphicFrame>
        <p:nvGraphicFramePr>
          <p:cNvPr id="4" name="Table 3"/>
          <p:cNvGraphicFramePr>
            <a:graphicFrameLocks noGrp="1"/>
          </p:cNvGraphicFramePr>
          <p:nvPr/>
        </p:nvGraphicFramePr>
        <p:xfrm>
          <a:off x="0" y="1778000"/>
          <a:ext cx="9144001" cy="1094154"/>
        </p:xfrm>
        <a:graphic>
          <a:graphicData uri="http://schemas.openxmlformats.org/drawingml/2006/table">
            <a:tbl>
              <a:tblPr firstRow="1" bandRow="1">
                <a:tableStyleId>{74C1A8A3-306A-4EB7-A6B1-4F7E0EB9C5D6}</a:tableStyleId>
              </a:tblPr>
              <a:tblGrid>
                <a:gridCol w="1046223"/>
                <a:gridCol w="1318243"/>
                <a:gridCol w="1554391"/>
                <a:gridCol w="1306286"/>
                <a:gridCol w="1306286"/>
                <a:gridCol w="1306286"/>
                <a:gridCol w="1306286"/>
              </a:tblGrid>
              <a:tr h="1094154">
                <a:tc>
                  <a:txBody>
                    <a:bodyPr/>
                    <a:lstStyle/>
                    <a:p>
                      <a:pPr algn="ctr"/>
                      <a:r>
                        <a:rPr lang="en-US" dirty="0" err="1" smtClean="0">
                          <a:solidFill>
                            <a:schemeClr val="tx1"/>
                          </a:solidFill>
                        </a:rPr>
                        <a:t>lunes</a:t>
                      </a:r>
                      <a:endParaRPr lang="en-US" dirty="0" smtClean="0">
                        <a:solidFill>
                          <a:schemeClr val="tx1"/>
                        </a:solidFill>
                      </a:endParaRPr>
                    </a:p>
                    <a:p>
                      <a:pPr algn="ctr"/>
                      <a:r>
                        <a:rPr lang="en-US" dirty="0" smtClean="0">
                          <a:solidFill>
                            <a:schemeClr val="tx1"/>
                          </a:solidFill>
                        </a:rPr>
                        <a:t>Mon</a:t>
                      </a:r>
                      <a:endParaRPr lang="en-US" dirty="0">
                        <a:solidFill>
                          <a:schemeClr val="tx1"/>
                        </a:solidFill>
                      </a:endParaRPr>
                    </a:p>
                  </a:txBody>
                  <a:tcPr/>
                </a:tc>
                <a:tc>
                  <a:txBody>
                    <a:bodyPr/>
                    <a:lstStyle/>
                    <a:p>
                      <a:pPr algn="ctr"/>
                      <a:r>
                        <a:rPr lang="en-US" dirty="0" err="1" smtClean="0">
                          <a:solidFill>
                            <a:schemeClr val="tx1"/>
                          </a:solidFill>
                        </a:rPr>
                        <a:t>martes</a:t>
                      </a:r>
                      <a:endParaRPr lang="en-US" dirty="0" smtClean="0">
                        <a:solidFill>
                          <a:schemeClr val="tx1"/>
                        </a:solidFill>
                      </a:endParaRPr>
                    </a:p>
                    <a:p>
                      <a:pPr algn="ctr"/>
                      <a:r>
                        <a:rPr lang="en-US" dirty="0" smtClean="0">
                          <a:solidFill>
                            <a:schemeClr val="tx1"/>
                          </a:solidFill>
                        </a:rPr>
                        <a:t>Tues</a:t>
                      </a:r>
                      <a:endParaRPr lang="en-US" dirty="0">
                        <a:solidFill>
                          <a:schemeClr val="tx1"/>
                        </a:solidFill>
                      </a:endParaRPr>
                    </a:p>
                  </a:txBody>
                  <a:tcPr/>
                </a:tc>
                <a:tc>
                  <a:txBody>
                    <a:bodyPr/>
                    <a:lstStyle/>
                    <a:p>
                      <a:pPr algn="ctr"/>
                      <a:r>
                        <a:rPr lang="en-US" dirty="0" err="1" smtClean="0">
                          <a:solidFill>
                            <a:schemeClr val="tx1"/>
                          </a:solidFill>
                        </a:rPr>
                        <a:t>miércoles</a:t>
                      </a:r>
                      <a:endParaRPr lang="en-US" dirty="0" smtClean="0">
                        <a:solidFill>
                          <a:schemeClr val="tx1"/>
                        </a:solidFill>
                      </a:endParaRPr>
                    </a:p>
                    <a:p>
                      <a:pPr algn="ctr"/>
                      <a:r>
                        <a:rPr lang="en-US" dirty="0" smtClean="0">
                          <a:solidFill>
                            <a:schemeClr val="tx1"/>
                          </a:solidFill>
                        </a:rPr>
                        <a:t>Wed</a:t>
                      </a:r>
                      <a:endParaRPr lang="en-US" dirty="0">
                        <a:solidFill>
                          <a:schemeClr val="tx1"/>
                        </a:solidFill>
                      </a:endParaRPr>
                    </a:p>
                  </a:txBody>
                  <a:tcPr/>
                </a:tc>
                <a:tc>
                  <a:txBody>
                    <a:bodyPr/>
                    <a:lstStyle/>
                    <a:p>
                      <a:pPr algn="ctr"/>
                      <a:r>
                        <a:rPr lang="en-US" dirty="0" err="1" smtClean="0">
                          <a:solidFill>
                            <a:schemeClr val="tx1"/>
                          </a:solidFill>
                        </a:rPr>
                        <a:t>jueves</a:t>
                      </a:r>
                      <a:endParaRPr lang="en-US" dirty="0" smtClean="0">
                        <a:solidFill>
                          <a:schemeClr val="tx1"/>
                        </a:solidFill>
                      </a:endParaRPr>
                    </a:p>
                    <a:p>
                      <a:pPr algn="ctr"/>
                      <a:r>
                        <a:rPr lang="en-US" dirty="0" err="1" smtClean="0">
                          <a:solidFill>
                            <a:schemeClr val="tx1"/>
                          </a:solidFill>
                        </a:rPr>
                        <a:t>Thur</a:t>
                      </a:r>
                      <a:endParaRPr lang="en-US" dirty="0">
                        <a:solidFill>
                          <a:schemeClr val="tx1"/>
                        </a:solidFill>
                      </a:endParaRPr>
                    </a:p>
                  </a:txBody>
                  <a:tcPr/>
                </a:tc>
                <a:tc>
                  <a:txBody>
                    <a:bodyPr/>
                    <a:lstStyle/>
                    <a:p>
                      <a:pPr algn="ctr"/>
                      <a:r>
                        <a:rPr lang="en-US" dirty="0" err="1" smtClean="0">
                          <a:solidFill>
                            <a:schemeClr val="tx1"/>
                          </a:solidFill>
                        </a:rPr>
                        <a:t>viernes</a:t>
                      </a:r>
                      <a:endParaRPr lang="en-US" dirty="0" smtClean="0">
                        <a:solidFill>
                          <a:schemeClr val="tx1"/>
                        </a:solidFill>
                      </a:endParaRPr>
                    </a:p>
                    <a:p>
                      <a:pPr algn="ctr"/>
                      <a:r>
                        <a:rPr lang="en-US" dirty="0" smtClean="0">
                          <a:solidFill>
                            <a:schemeClr val="tx1"/>
                          </a:solidFill>
                        </a:rPr>
                        <a:t>Fri</a:t>
                      </a:r>
                      <a:endParaRPr lang="en-US" dirty="0">
                        <a:solidFill>
                          <a:schemeClr val="tx1"/>
                        </a:solidFill>
                      </a:endParaRPr>
                    </a:p>
                  </a:txBody>
                  <a:tcPr/>
                </a:tc>
                <a:tc>
                  <a:txBody>
                    <a:bodyPr/>
                    <a:lstStyle/>
                    <a:p>
                      <a:pPr algn="ctr"/>
                      <a:r>
                        <a:rPr lang="en-US" dirty="0" err="1" smtClean="0">
                          <a:solidFill>
                            <a:schemeClr val="tx1"/>
                          </a:solidFill>
                        </a:rPr>
                        <a:t>sábado</a:t>
                      </a:r>
                      <a:endParaRPr lang="en-US" dirty="0" smtClean="0">
                        <a:solidFill>
                          <a:schemeClr val="tx1"/>
                        </a:solidFill>
                      </a:endParaRPr>
                    </a:p>
                    <a:p>
                      <a:pPr algn="ctr"/>
                      <a:r>
                        <a:rPr lang="en-US" dirty="0" smtClean="0">
                          <a:solidFill>
                            <a:schemeClr val="tx1"/>
                          </a:solidFill>
                        </a:rPr>
                        <a:t>Sat</a:t>
                      </a:r>
                      <a:endParaRPr lang="en-US" dirty="0">
                        <a:solidFill>
                          <a:schemeClr val="tx1"/>
                        </a:solidFill>
                      </a:endParaRPr>
                    </a:p>
                  </a:txBody>
                  <a:tcPr/>
                </a:tc>
                <a:tc>
                  <a:txBody>
                    <a:bodyPr/>
                    <a:lstStyle/>
                    <a:p>
                      <a:pPr algn="ctr"/>
                      <a:r>
                        <a:rPr lang="en-US" dirty="0" err="1" smtClean="0">
                          <a:solidFill>
                            <a:schemeClr val="tx1"/>
                          </a:solidFill>
                        </a:rPr>
                        <a:t>domingo</a:t>
                      </a:r>
                      <a:endParaRPr lang="en-US" dirty="0" smtClean="0">
                        <a:solidFill>
                          <a:schemeClr val="tx1"/>
                        </a:solidFill>
                      </a:endParaRPr>
                    </a:p>
                    <a:p>
                      <a:pPr algn="ctr"/>
                      <a:r>
                        <a:rPr lang="en-US" dirty="0" smtClean="0">
                          <a:solidFill>
                            <a:schemeClr val="tx1"/>
                          </a:solidFill>
                        </a:rPr>
                        <a:t>Sun</a:t>
                      </a:r>
                      <a:endParaRPr lang="en-US" dirty="0">
                        <a:solidFill>
                          <a:schemeClr val="tx1"/>
                        </a:solidFill>
                      </a:endParaRPr>
                    </a:p>
                  </a:txBody>
                  <a:tcPr/>
                </a:tc>
              </a:tr>
            </a:tbl>
          </a:graphicData>
        </a:graphic>
      </p:graphicFrame>
      <p:sp>
        <p:nvSpPr>
          <p:cNvPr id="5" name="TextBox 4"/>
          <p:cNvSpPr txBox="1"/>
          <p:nvPr/>
        </p:nvSpPr>
        <p:spPr>
          <a:xfrm>
            <a:off x="1" y="2872154"/>
            <a:ext cx="9144000" cy="4585871"/>
          </a:xfrm>
          <a:prstGeom prst="rect">
            <a:avLst/>
          </a:prstGeom>
          <a:noFill/>
        </p:spPr>
        <p:txBody>
          <a:bodyPr wrap="square" numCol="2" rtlCol="0">
            <a:spAutoFit/>
          </a:bodyPr>
          <a:lstStyle/>
          <a:p>
            <a:r>
              <a:rPr lang="en-US" sz="3000" dirty="0" smtClean="0"/>
              <a:t>¿</a:t>
            </a:r>
            <a:r>
              <a:rPr lang="en-US" sz="3000" dirty="0" err="1" smtClean="0"/>
              <a:t>Qué</a:t>
            </a:r>
            <a:r>
              <a:rPr lang="en-US" sz="3000" dirty="0" smtClean="0"/>
              <a:t> </a:t>
            </a:r>
            <a:r>
              <a:rPr lang="en-US" sz="3000" dirty="0" err="1" smtClean="0"/>
              <a:t>día</a:t>
            </a:r>
            <a:r>
              <a:rPr lang="en-US" sz="3000" dirty="0" smtClean="0"/>
              <a:t> </a:t>
            </a:r>
            <a:r>
              <a:rPr lang="en-US" sz="3000" dirty="0" err="1" smtClean="0"/>
              <a:t>es</a:t>
            </a:r>
            <a:r>
              <a:rPr lang="en-US" sz="3000" dirty="0" smtClean="0"/>
              <a:t> </a:t>
            </a:r>
            <a:r>
              <a:rPr lang="en-US" sz="3000" dirty="0" err="1" smtClean="0"/>
              <a:t>hoy</a:t>
            </a:r>
            <a:r>
              <a:rPr lang="en-US" sz="3000" dirty="0" smtClean="0"/>
              <a:t>?</a:t>
            </a:r>
          </a:p>
          <a:p>
            <a:r>
              <a:rPr lang="en-US" sz="3000" dirty="0" smtClean="0"/>
              <a:t>¿</a:t>
            </a:r>
            <a:r>
              <a:rPr lang="en-US" sz="3200" dirty="0" err="1" smtClean="0"/>
              <a:t>Cuál</a:t>
            </a:r>
            <a:r>
              <a:rPr lang="en-US" sz="3200" dirty="0" smtClean="0"/>
              <a:t> </a:t>
            </a:r>
            <a:r>
              <a:rPr lang="en-US" sz="3200" dirty="0" err="1" smtClean="0"/>
              <a:t>es</a:t>
            </a:r>
            <a:r>
              <a:rPr lang="en-US" sz="3200" dirty="0" smtClean="0"/>
              <a:t> la </a:t>
            </a:r>
            <a:r>
              <a:rPr lang="en-US" sz="3200" dirty="0" err="1" smtClean="0"/>
              <a:t>fecha</a:t>
            </a:r>
            <a:r>
              <a:rPr lang="en-US" sz="3200" dirty="0" smtClean="0"/>
              <a:t>?</a:t>
            </a:r>
          </a:p>
          <a:p>
            <a:endParaRPr lang="en-US" sz="3200" dirty="0" smtClean="0"/>
          </a:p>
          <a:p>
            <a:r>
              <a:rPr lang="en-US" sz="2200" dirty="0" smtClean="0"/>
              <a:t>Es el </a:t>
            </a:r>
            <a:r>
              <a:rPr lang="en-US" sz="2200" b="1" dirty="0" smtClean="0"/>
              <a:t>__#___ </a:t>
            </a:r>
            <a:r>
              <a:rPr lang="en-US" sz="2200" dirty="0" smtClean="0"/>
              <a:t>de __</a:t>
            </a:r>
            <a:r>
              <a:rPr lang="en-US" sz="2200" b="1" dirty="0" err="1" smtClean="0"/>
              <a:t>mes</a:t>
            </a:r>
            <a:r>
              <a:rPr lang="en-US" sz="2200" dirty="0" smtClean="0"/>
              <a:t>_.</a:t>
            </a:r>
          </a:p>
          <a:p>
            <a:r>
              <a:rPr lang="en-US" sz="2600" dirty="0" smtClean="0"/>
              <a:t>Es el </a:t>
            </a:r>
            <a:r>
              <a:rPr lang="en-US" sz="2600" dirty="0" err="1" smtClean="0"/>
              <a:t>primero</a:t>
            </a:r>
            <a:r>
              <a:rPr lang="en-US" sz="2600" dirty="0" smtClean="0"/>
              <a:t> de __</a:t>
            </a:r>
            <a:r>
              <a:rPr lang="en-US" sz="2600" b="1" dirty="0" err="1" smtClean="0"/>
              <a:t>mes</a:t>
            </a:r>
            <a:r>
              <a:rPr lang="en-US" sz="2600" b="1" dirty="0" smtClean="0"/>
              <a:t>__.</a:t>
            </a:r>
          </a:p>
          <a:p>
            <a:r>
              <a:rPr lang="en-US" sz="3000" dirty="0" err="1" smtClean="0"/>
              <a:t>hoy</a:t>
            </a:r>
            <a:endParaRPr lang="en-US" sz="3000" dirty="0" smtClean="0"/>
          </a:p>
          <a:p>
            <a:r>
              <a:rPr lang="en-US" sz="3000" dirty="0" err="1" smtClean="0"/>
              <a:t>Mañana</a:t>
            </a:r>
            <a:endParaRPr lang="en-US" sz="3000" dirty="0" smtClean="0"/>
          </a:p>
          <a:p>
            <a:endParaRPr lang="en-US" sz="3000" dirty="0" smtClean="0"/>
          </a:p>
          <a:p>
            <a:endParaRPr lang="en-US" sz="3000" dirty="0" smtClean="0"/>
          </a:p>
          <a:p>
            <a:endParaRPr lang="en-US" sz="3000" dirty="0" smtClean="0"/>
          </a:p>
          <a:p>
            <a:r>
              <a:rPr lang="en-US" sz="3000" dirty="0" smtClean="0"/>
              <a:t>What day is today?</a:t>
            </a:r>
          </a:p>
          <a:p>
            <a:r>
              <a:rPr lang="en-US" sz="3000" dirty="0" smtClean="0"/>
              <a:t>What is the date?</a:t>
            </a:r>
          </a:p>
          <a:p>
            <a:endParaRPr lang="en-US" sz="3000" dirty="0" smtClean="0"/>
          </a:p>
          <a:p>
            <a:r>
              <a:rPr lang="en-US" sz="3000" dirty="0" smtClean="0"/>
              <a:t>It is the ___ of ____</a:t>
            </a:r>
          </a:p>
          <a:p>
            <a:r>
              <a:rPr lang="en-US" sz="3000" dirty="0" smtClean="0"/>
              <a:t>It is the first of _______</a:t>
            </a:r>
          </a:p>
          <a:p>
            <a:r>
              <a:rPr lang="en-US" sz="3000" dirty="0" smtClean="0"/>
              <a:t>Today</a:t>
            </a:r>
          </a:p>
          <a:p>
            <a:r>
              <a:rPr lang="en-US" sz="3000" dirty="0" smtClean="0"/>
              <a:t>Tomorrow</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19385"/>
          </a:xfrm>
        </p:spPr>
        <p:txBody>
          <a:bodyPr numCol="2"/>
          <a:lstStyle/>
          <a:p>
            <a:r>
              <a:rPr lang="en-US" sz="3400" dirty="0" smtClean="0"/>
              <a:t>El </a:t>
            </a:r>
            <a:r>
              <a:rPr lang="en-US" sz="3400" dirty="0" err="1" smtClean="0"/>
              <a:t>mes</a:t>
            </a:r>
            <a:r>
              <a:rPr lang="en-US" sz="3400" dirty="0" smtClean="0"/>
              <a:t>/ los </a:t>
            </a:r>
            <a:r>
              <a:rPr lang="en-US" sz="3400" dirty="0" err="1" smtClean="0"/>
              <a:t>meses</a:t>
            </a:r>
            <a:r>
              <a:rPr lang="en-US" sz="3400" dirty="0" smtClean="0"/>
              <a:t/>
            </a:r>
            <a:br>
              <a:rPr lang="en-US" sz="3400" dirty="0" smtClean="0"/>
            </a:br>
            <a:r>
              <a:rPr lang="en-US" sz="3400" dirty="0" smtClean="0"/>
              <a:t>el </a:t>
            </a:r>
            <a:r>
              <a:rPr lang="en-US" sz="3400" dirty="0" err="1" smtClean="0"/>
              <a:t>año</a:t>
            </a:r>
            <a:r>
              <a:rPr lang="en-US" sz="3400" dirty="0" smtClean="0"/>
              <a:t>/ los </a:t>
            </a:r>
            <a:r>
              <a:rPr lang="en-US" sz="3400" dirty="0" err="1" smtClean="0"/>
              <a:t>años</a:t>
            </a:r>
            <a:r>
              <a:rPr lang="en-US" sz="3400" dirty="0" smtClean="0"/>
              <a:t/>
            </a:r>
            <a:br>
              <a:rPr lang="en-US" sz="3400" dirty="0" smtClean="0"/>
            </a:br>
            <a:r>
              <a:rPr lang="en-US" sz="3400" dirty="0" smtClean="0"/>
              <a:t/>
            </a:r>
            <a:br>
              <a:rPr lang="en-US" sz="3400" dirty="0" smtClean="0"/>
            </a:br>
            <a:r>
              <a:rPr lang="en-US" sz="3400" dirty="0" smtClean="0"/>
              <a:t>the </a:t>
            </a:r>
            <a:r>
              <a:rPr lang="en-US" sz="3400" dirty="0" err="1" smtClean="0"/>
              <a:t>month(s</a:t>
            </a:r>
            <a:r>
              <a:rPr lang="en-US" sz="3400" dirty="0" smtClean="0"/>
              <a:t>)</a:t>
            </a:r>
            <a:br>
              <a:rPr lang="en-US" sz="3400" dirty="0" smtClean="0"/>
            </a:br>
            <a:r>
              <a:rPr lang="en-US" sz="3400" dirty="0" smtClean="0"/>
              <a:t>the </a:t>
            </a:r>
            <a:r>
              <a:rPr lang="en-US" sz="3400" dirty="0" err="1" smtClean="0"/>
              <a:t>year(s</a:t>
            </a:r>
            <a:r>
              <a:rPr lang="en-US" sz="3400" dirty="0" smtClean="0"/>
              <a:t>)</a:t>
            </a:r>
            <a:endParaRPr lang="en-US" sz="3400" dirty="0"/>
          </a:p>
        </p:txBody>
      </p:sp>
      <p:sp>
        <p:nvSpPr>
          <p:cNvPr id="3" name="Content Placeholder 2"/>
          <p:cNvSpPr>
            <a:spLocks noGrp="1"/>
          </p:cNvSpPr>
          <p:nvPr>
            <p:ph idx="1"/>
          </p:nvPr>
        </p:nvSpPr>
        <p:spPr>
          <a:xfrm>
            <a:off x="1" y="1426309"/>
            <a:ext cx="9144000" cy="5431692"/>
          </a:xfrm>
        </p:spPr>
        <p:txBody>
          <a:bodyPr numCol="2">
            <a:normAutofit/>
          </a:bodyPr>
          <a:lstStyle/>
          <a:p>
            <a:r>
              <a:rPr lang="en-US" sz="4300" dirty="0" err="1" smtClean="0"/>
              <a:t>enero</a:t>
            </a:r>
            <a:endParaRPr lang="en-US" sz="4300" dirty="0" smtClean="0"/>
          </a:p>
          <a:p>
            <a:r>
              <a:rPr lang="en-US" sz="4300" dirty="0" err="1" smtClean="0"/>
              <a:t>febrero</a:t>
            </a:r>
            <a:endParaRPr lang="en-US" sz="4300" dirty="0" smtClean="0"/>
          </a:p>
          <a:p>
            <a:r>
              <a:rPr lang="en-US" sz="4300" dirty="0" err="1" smtClean="0"/>
              <a:t>marzo</a:t>
            </a:r>
            <a:endParaRPr lang="en-US" sz="4300" dirty="0" smtClean="0"/>
          </a:p>
          <a:p>
            <a:r>
              <a:rPr lang="en-US" sz="4300" dirty="0" err="1" smtClean="0"/>
              <a:t>abril</a:t>
            </a:r>
            <a:endParaRPr lang="en-US" sz="4300" dirty="0" smtClean="0"/>
          </a:p>
          <a:p>
            <a:r>
              <a:rPr lang="en-US" sz="4300" dirty="0" smtClean="0"/>
              <a:t>mayo</a:t>
            </a:r>
          </a:p>
          <a:p>
            <a:r>
              <a:rPr lang="en-US" sz="4300" dirty="0" err="1" smtClean="0"/>
              <a:t>junio</a:t>
            </a:r>
            <a:endParaRPr lang="en-US" sz="4300" dirty="0" smtClean="0"/>
          </a:p>
          <a:p>
            <a:r>
              <a:rPr lang="en-US" sz="4300" dirty="0" err="1" smtClean="0"/>
              <a:t>julio</a:t>
            </a:r>
            <a:endParaRPr lang="en-US" sz="4300" dirty="0" smtClean="0"/>
          </a:p>
          <a:p>
            <a:r>
              <a:rPr lang="en-US" sz="4300" dirty="0" err="1" smtClean="0"/>
              <a:t>agosto</a:t>
            </a:r>
            <a:endParaRPr lang="en-US" sz="4300" dirty="0" smtClean="0"/>
          </a:p>
          <a:p>
            <a:r>
              <a:rPr lang="en-US" sz="4300" dirty="0" err="1" smtClean="0"/>
              <a:t>septiembre</a:t>
            </a:r>
            <a:endParaRPr lang="en-US" sz="4300" dirty="0" smtClean="0"/>
          </a:p>
          <a:p>
            <a:r>
              <a:rPr lang="en-US" sz="4300" dirty="0" err="1" smtClean="0"/>
              <a:t>octubre</a:t>
            </a:r>
            <a:endParaRPr lang="en-US" sz="4300" dirty="0" smtClean="0"/>
          </a:p>
          <a:p>
            <a:r>
              <a:rPr lang="en-US" sz="4300" dirty="0" err="1" smtClean="0"/>
              <a:t>noviembre</a:t>
            </a:r>
            <a:endParaRPr lang="en-US" sz="4300" dirty="0" smtClean="0"/>
          </a:p>
          <a:p>
            <a:r>
              <a:rPr lang="en-US" sz="4300" dirty="0" err="1" smtClean="0"/>
              <a:t>diciembre</a:t>
            </a:r>
            <a:endParaRPr lang="en-US" sz="43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32344"/>
            <a:ext cx="6508377" cy="573113"/>
          </a:xfrm>
        </p:spPr>
        <p:txBody>
          <a:bodyPr>
            <a:normAutofit fontScale="90000"/>
          </a:bodyPr>
          <a:lstStyle/>
          <a:p>
            <a:pPr algn="ctr"/>
            <a:r>
              <a:rPr lang="en-US" sz="5000" b="1" dirty="0" smtClean="0"/>
              <a:t>El </a:t>
            </a:r>
            <a:r>
              <a:rPr lang="en-US" sz="5000" b="1" dirty="0" err="1" smtClean="0"/>
              <a:t>cuerpo</a:t>
            </a:r>
            <a:endParaRPr lang="en-US" sz="5000" b="1" dirty="0"/>
          </a:p>
        </p:txBody>
      </p:sp>
      <p:sp>
        <p:nvSpPr>
          <p:cNvPr id="3" name="Content Placeholder 2"/>
          <p:cNvSpPr>
            <a:spLocks noGrp="1"/>
          </p:cNvSpPr>
          <p:nvPr>
            <p:ph idx="1"/>
          </p:nvPr>
        </p:nvSpPr>
        <p:spPr>
          <a:xfrm>
            <a:off x="263304" y="805457"/>
            <a:ext cx="7992046" cy="6052543"/>
          </a:xfrm>
        </p:spPr>
        <p:txBody>
          <a:bodyPr numCol="2">
            <a:noAutofit/>
          </a:bodyPr>
          <a:lstStyle/>
          <a:p>
            <a:pPr>
              <a:buNone/>
            </a:pPr>
            <a:r>
              <a:rPr lang="en-US" sz="1800" dirty="0" smtClean="0"/>
              <a:t>El </a:t>
            </a:r>
            <a:r>
              <a:rPr lang="en-US" sz="1800" dirty="0" err="1" smtClean="0"/>
              <a:t>ojo</a:t>
            </a:r>
            <a:endParaRPr lang="en-US" sz="1800" dirty="0" smtClean="0"/>
          </a:p>
          <a:p>
            <a:pPr>
              <a:buNone/>
            </a:pPr>
            <a:r>
              <a:rPr lang="en-US" sz="1800" dirty="0" smtClean="0"/>
              <a:t>La </a:t>
            </a:r>
            <a:r>
              <a:rPr lang="en-US" sz="1800" dirty="0" err="1" smtClean="0"/>
              <a:t>boca</a:t>
            </a:r>
            <a:endParaRPr lang="en-US" sz="1800" dirty="0" smtClean="0"/>
          </a:p>
          <a:p>
            <a:pPr>
              <a:buNone/>
            </a:pPr>
            <a:r>
              <a:rPr lang="en-US" sz="1800" dirty="0" smtClean="0"/>
              <a:t>La </a:t>
            </a:r>
            <a:r>
              <a:rPr lang="en-US" sz="1800" dirty="0" err="1" smtClean="0"/>
              <a:t>nariz</a:t>
            </a:r>
            <a:endParaRPr lang="en-US" sz="1800" dirty="0" smtClean="0"/>
          </a:p>
          <a:p>
            <a:pPr>
              <a:buNone/>
            </a:pPr>
            <a:r>
              <a:rPr lang="en-US" sz="1800" dirty="0" smtClean="0"/>
              <a:t>La </a:t>
            </a:r>
            <a:r>
              <a:rPr lang="en-US" sz="1800" dirty="0" err="1" smtClean="0"/>
              <a:t>cabeza</a:t>
            </a:r>
            <a:endParaRPr lang="en-US" sz="1800" dirty="0" smtClean="0"/>
          </a:p>
          <a:p>
            <a:pPr>
              <a:buNone/>
            </a:pPr>
            <a:r>
              <a:rPr lang="en-US" sz="1800" dirty="0" smtClean="0"/>
              <a:t>El </a:t>
            </a:r>
            <a:r>
              <a:rPr lang="en-US" sz="1800" dirty="0" err="1" smtClean="0"/>
              <a:t>brazo</a:t>
            </a:r>
            <a:endParaRPr lang="en-US" sz="1800" dirty="0" smtClean="0"/>
          </a:p>
          <a:p>
            <a:pPr>
              <a:buNone/>
            </a:pPr>
            <a:r>
              <a:rPr lang="en-US" sz="1800" dirty="0" smtClean="0"/>
              <a:t>El </a:t>
            </a:r>
            <a:r>
              <a:rPr lang="en-US" sz="1800" dirty="0" err="1" smtClean="0"/>
              <a:t>dedo</a:t>
            </a:r>
            <a:r>
              <a:rPr lang="en-US" sz="1800" dirty="0" smtClean="0"/>
              <a:t> (Los </a:t>
            </a:r>
            <a:r>
              <a:rPr lang="en-US" sz="1800" dirty="0" err="1" smtClean="0"/>
              <a:t>dedos</a:t>
            </a:r>
            <a:r>
              <a:rPr lang="en-US" sz="1800" dirty="0" smtClean="0"/>
              <a:t>)</a:t>
            </a:r>
          </a:p>
          <a:p>
            <a:pPr>
              <a:buNone/>
            </a:pPr>
            <a:r>
              <a:rPr lang="en-US" sz="1800" dirty="0" smtClean="0"/>
              <a:t>La </a:t>
            </a:r>
            <a:r>
              <a:rPr lang="en-US" sz="1800" dirty="0" err="1" smtClean="0"/>
              <a:t>mano</a:t>
            </a:r>
            <a:endParaRPr lang="en-US" sz="1800" dirty="0" smtClean="0"/>
          </a:p>
          <a:p>
            <a:pPr>
              <a:buNone/>
            </a:pPr>
            <a:r>
              <a:rPr lang="en-US" sz="1800" dirty="0" smtClean="0"/>
              <a:t>La </a:t>
            </a:r>
            <a:r>
              <a:rPr lang="en-US" sz="1800" dirty="0" err="1" smtClean="0"/>
              <a:t>pierna</a:t>
            </a:r>
            <a:endParaRPr lang="en-US" sz="1800" dirty="0" smtClean="0"/>
          </a:p>
          <a:p>
            <a:pPr>
              <a:buNone/>
            </a:pPr>
            <a:r>
              <a:rPr lang="en-US" sz="1800" dirty="0" smtClean="0"/>
              <a:t>El pie</a:t>
            </a:r>
          </a:p>
          <a:p>
            <a:pPr>
              <a:buNone/>
            </a:pPr>
            <a:r>
              <a:rPr lang="en-US" sz="1800" dirty="0" smtClean="0"/>
              <a:t>El </a:t>
            </a:r>
            <a:r>
              <a:rPr lang="en-US" sz="1800" dirty="0" err="1" smtClean="0"/>
              <a:t>estómago</a:t>
            </a:r>
            <a:endParaRPr lang="en-US" sz="1800" dirty="0" smtClean="0"/>
          </a:p>
          <a:p>
            <a:pPr>
              <a:buNone/>
            </a:pPr>
            <a:r>
              <a:rPr lang="en-US" sz="1800" dirty="0" err="1" smtClean="0"/>
              <a:t>Toca</a:t>
            </a:r>
            <a:endParaRPr lang="en-US" sz="1800" dirty="0" smtClean="0"/>
          </a:p>
          <a:p>
            <a:pPr>
              <a:buNone/>
            </a:pPr>
            <a:r>
              <a:rPr lang="en-US" sz="1800" dirty="0" smtClean="0"/>
              <a:t>Me </a:t>
            </a:r>
            <a:r>
              <a:rPr lang="en-US" sz="1800" dirty="0" err="1" smtClean="0"/>
              <a:t>duele</a:t>
            </a:r>
            <a:r>
              <a:rPr lang="en-US" sz="1800" dirty="0" smtClean="0"/>
              <a:t> _____________</a:t>
            </a:r>
          </a:p>
          <a:p>
            <a:pPr>
              <a:buNone/>
            </a:pPr>
            <a:r>
              <a:rPr lang="en-US" sz="1800" dirty="0" smtClean="0"/>
              <a:t>The eye</a:t>
            </a:r>
          </a:p>
          <a:p>
            <a:pPr>
              <a:buNone/>
            </a:pPr>
            <a:r>
              <a:rPr lang="en-US" sz="1800" dirty="0" smtClean="0"/>
              <a:t>The mouth</a:t>
            </a:r>
          </a:p>
          <a:p>
            <a:pPr>
              <a:buNone/>
            </a:pPr>
            <a:r>
              <a:rPr lang="en-US" sz="1800" dirty="0" smtClean="0"/>
              <a:t>The nose</a:t>
            </a:r>
          </a:p>
          <a:p>
            <a:pPr>
              <a:buNone/>
            </a:pPr>
            <a:r>
              <a:rPr lang="en-US" sz="1800" dirty="0" smtClean="0"/>
              <a:t>The head</a:t>
            </a:r>
          </a:p>
          <a:p>
            <a:pPr>
              <a:buNone/>
            </a:pPr>
            <a:r>
              <a:rPr lang="en-US" sz="1800" dirty="0" smtClean="0"/>
              <a:t>The arm</a:t>
            </a:r>
          </a:p>
          <a:p>
            <a:pPr>
              <a:buNone/>
            </a:pPr>
            <a:r>
              <a:rPr lang="en-US" sz="1800" dirty="0" smtClean="0"/>
              <a:t>The finger (the fingers)</a:t>
            </a:r>
          </a:p>
          <a:p>
            <a:pPr>
              <a:buNone/>
            </a:pPr>
            <a:r>
              <a:rPr lang="en-US" sz="1800" dirty="0" smtClean="0"/>
              <a:t>The hand</a:t>
            </a:r>
          </a:p>
          <a:p>
            <a:pPr>
              <a:buNone/>
            </a:pPr>
            <a:r>
              <a:rPr lang="en-US" sz="1800" dirty="0" smtClean="0"/>
              <a:t>The leg</a:t>
            </a:r>
          </a:p>
          <a:p>
            <a:pPr>
              <a:buNone/>
            </a:pPr>
            <a:r>
              <a:rPr lang="en-US" sz="1800" dirty="0" smtClean="0"/>
              <a:t>The foot</a:t>
            </a:r>
          </a:p>
          <a:p>
            <a:pPr>
              <a:buNone/>
            </a:pPr>
            <a:r>
              <a:rPr lang="en-US" sz="1800" dirty="0" smtClean="0"/>
              <a:t>The stomach</a:t>
            </a:r>
          </a:p>
          <a:p>
            <a:pPr>
              <a:buNone/>
            </a:pPr>
            <a:r>
              <a:rPr lang="en-US" sz="1800" dirty="0" smtClean="0"/>
              <a:t>Touch</a:t>
            </a:r>
          </a:p>
          <a:p>
            <a:pPr>
              <a:buNone/>
            </a:pPr>
            <a:r>
              <a:rPr lang="en-US" sz="1800" dirty="0" smtClean="0"/>
              <a:t>My _________ hurts.</a:t>
            </a:r>
          </a:p>
        </p:txBody>
      </p:sp>
      <p:pic>
        <p:nvPicPr>
          <p:cNvPr id="4" name="Picture 3"/>
          <p:cNvPicPr>
            <a:picLocks noChangeAspect="1"/>
          </p:cNvPicPr>
          <p:nvPr/>
        </p:nvPicPr>
        <p:blipFill>
          <a:blip r:embed="rId2"/>
          <a:stretch>
            <a:fillRect/>
          </a:stretch>
        </p:blipFill>
        <p:spPr>
          <a:xfrm>
            <a:off x="6732261" y="232344"/>
            <a:ext cx="2209800" cy="3683000"/>
          </a:xfrm>
          <a:prstGeom prst="rect">
            <a:avLst/>
          </a:prstGeom>
        </p:spPr>
      </p:pic>
      <p:pic>
        <p:nvPicPr>
          <p:cNvPr id="5" name="Picture 4"/>
          <p:cNvPicPr>
            <a:picLocks noChangeAspect="1"/>
          </p:cNvPicPr>
          <p:nvPr/>
        </p:nvPicPr>
        <p:blipFill>
          <a:blip r:embed="rId3"/>
          <a:stretch>
            <a:fillRect/>
          </a:stretch>
        </p:blipFill>
        <p:spPr>
          <a:xfrm>
            <a:off x="7191450" y="4932354"/>
            <a:ext cx="1511768" cy="169717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0"/>
            <a:ext cx="6508377" cy="6857999"/>
          </a:xfrm>
        </p:spPr>
        <p:txBody>
          <a:bodyPr>
            <a:normAutofit/>
          </a:bodyPr>
          <a:lstStyle/>
          <a:p>
            <a:pPr>
              <a:buNone/>
            </a:pPr>
            <a:r>
              <a:rPr lang="en-US" sz="2600" dirty="0" smtClean="0"/>
              <a:t>La </a:t>
            </a:r>
            <a:r>
              <a:rPr lang="en-US" sz="2600" dirty="0" err="1" smtClean="0"/>
              <a:t>rodilla</a:t>
            </a:r>
            <a:r>
              <a:rPr lang="en-US" sz="2600" dirty="0" smtClean="0"/>
              <a:t>			Knee</a:t>
            </a:r>
          </a:p>
          <a:p>
            <a:pPr>
              <a:buNone/>
            </a:pPr>
            <a:r>
              <a:rPr lang="en-US" sz="2600" dirty="0" smtClean="0"/>
              <a:t>El </a:t>
            </a:r>
            <a:r>
              <a:rPr lang="en-US" sz="2600" dirty="0" err="1" smtClean="0"/>
              <a:t>pelo</a:t>
            </a:r>
            <a:r>
              <a:rPr lang="en-US" sz="2600" dirty="0" smtClean="0"/>
              <a:t>			Hair</a:t>
            </a:r>
          </a:p>
          <a:p>
            <a:pPr>
              <a:buNone/>
            </a:pPr>
            <a:r>
              <a:rPr lang="en-US" sz="2600" dirty="0" smtClean="0"/>
              <a:t>Los </a:t>
            </a:r>
            <a:r>
              <a:rPr lang="en-US" sz="2600" dirty="0" err="1" smtClean="0"/>
              <a:t>labios</a:t>
            </a:r>
            <a:r>
              <a:rPr lang="en-US" sz="2600" dirty="0" smtClean="0"/>
              <a:t>			Lips</a:t>
            </a:r>
          </a:p>
          <a:p>
            <a:pPr>
              <a:buNone/>
            </a:pPr>
            <a:r>
              <a:rPr lang="en-US" sz="2600" dirty="0" smtClean="0"/>
              <a:t>Los </a:t>
            </a:r>
            <a:r>
              <a:rPr lang="en-US" sz="2600" dirty="0" err="1" smtClean="0"/>
              <a:t>dientes</a:t>
            </a:r>
            <a:r>
              <a:rPr lang="en-US" sz="2600" dirty="0" smtClean="0"/>
              <a:t>			Teeth</a:t>
            </a:r>
          </a:p>
          <a:p>
            <a:pPr>
              <a:buNone/>
            </a:pPr>
            <a:r>
              <a:rPr lang="en-US" sz="2600" dirty="0" smtClean="0"/>
              <a:t>Las </a:t>
            </a:r>
            <a:r>
              <a:rPr lang="en-US" sz="2600" dirty="0" err="1" smtClean="0"/>
              <a:t>orejas</a:t>
            </a:r>
            <a:r>
              <a:rPr lang="en-US" sz="2600" dirty="0" smtClean="0"/>
              <a:t>			Ears</a:t>
            </a:r>
          </a:p>
          <a:p>
            <a:pPr>
              <a:buNone/>
            </a:pPr>
            <a:r>
              <a:rPr lang="en-US" sz="2600" dirty="0" smtClean="0"/>
              <a:t>La </a:t>
            </a:r>
            <a:r>
              <a:rPr lang="en-US" sz="2600" dirty="0" err="1" smtClean="0"/>
              <a:t>espalda</a:t>
            </a:r>
            <a:r>
              <a:rPr lang="en-US" sz="2600" dirty="0" smtClean="0"/>
              <a:t>			Back</a:t>
            </a:r>
          </a:p>
          <a:p>
            <a:pPr>
              <a:buNone/>
            </a:pPr>
            <a:r>
              <a:rPr lang="en-US" sz="2600" dirty="0" smtClean="0"/>
              <a:t>Las </a:t>
            </a:r>
            <a:r>
              <a:rPr lang="en-US" sz="2600" dirty="0" err="1" smtClean="0"/>
              <a:t>cejas</a:t>
            </a:r>
            <a:r>
              <a:rPr lang="en-US" sz="2600" dirty="0" smtClean="0"/>
              <a:t>			Eyebrows</a:t>
            </a:r>
          </a:p>
          <a:p>
            <a:pPr>
              <a:buNone/>
            </a:pPr>
            <a:r>
              <a:rPr lang="en-US" sz="2600" dirty="0" smtClean="0"/>
              <a:t>El </a:t>
            </a:r>
            <a:r>
              <a:rPr lang="en-US" sz="2600" dirty="0" err="1" smtClean="0"/>
              <a:t>hombro</a:t>
            </a:r>
            <a:r>
              <a:rPr lang="en-US" sz="2600" dirty="0" smtClean="0"/>
              <a:t>			Shoulder</a:t>
            </a:r>
          </a:p>
          <a:p>
            <a:pPr>
              <a:buNone/>
            </a:pPr>
            <a:r>
              <a:rPr lang="en-US" sz="2600" dirty="0" smtClean="0"/>
              <a:t>El </a:t>
            </a:r>
            <a:r>
              <a:rPr lang="en-US" sz="2600" dirty="0" err="1" smtClean="0"/>
              <a:t>codo</a:t>
            </a:r>
            <a:r>
              <a:rPr lang="en-US" sz="2600" dirty="0" smtClean="0"/>
              <a:t>			elbow</a:t>
            </a:r>
          </a:p>
          <a:p>
            <a:pPr>
              <a:buNone/>
            </a:pPr>
            <a:r>
              <a:rPr lang="en-US" sz="2600" dirty="0" smtClean="0"/>
              <a:t>El </a:t>
            </a:r>
            <a:r>
              <a:rPr lang="en-US" sz="2600" dirty="0" err="1" smtClean="0"/>
              <a:t>corazón</a:t>
            </a:r>
            <a:r>
              <a:rPr lang="en-US" sz="2600" dirty="0" smtClean="0"/>
              <a:t>			heart</a:t>
            </a:r>
          </a:p>
          <a:p>
            <a:pPr>
              <a:buNone/>
            </a:pPr>
            <a:r>
              <a:rPr lang="en-US" sz="2600" dirty="0" smtClean="0"/>
              <a:t>Los </a:t>
            </a:r>
            <a:r>
              <a:rPr lang="en-US" sz="2600" dirty="0" err="1" smtClean="0"/>
              <a:t>dedos</a:t>
            </a:r>
            <a:r>
              <a:rPr lang="en-US" sz="2600" dirty="0" smtClean="0"/>
              <a:t> del pie	toes</a:t>
            </a:r>
          </a:p>
          <a:p>
            <a:pPr>
              <a:buNone/>
            </a:pPr>
            <a:endParaRPr lang="en-US" sz="2600" dirty="0" smtClean="0"/>
          </a:p>
          <a:p>
            <a:pPr>
              <a:buNone/>
            </a:pPr>
            <a:endParaRPr lang="en-US"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7834"/>
            <a:ext cx="6508377" cy="743498"/>
          </a:xfrm>
        </p:spPr>
        <p:txBody>
          <a:bodyPr>
            <a:normAutofit fontScale="90000"/>
          </a:bodyPr>
          <a:lstStyle/>
          <a:p>
            <a:r>
              <a:rPr lang="en-US" dirty="0" smtClean="0"/>
              <a:t>Weather/ Seasons</a:t>
            </a:r>
            <a:br>
              <a:rPr lang="en-US" dirty="0" smtClean="0"/>
            </a:br>
            <a:r>
              <a:rPr lang="en-US" dirty="0" smtClean="0"/>
              <a:t>see separate handout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1364"/>
            <a:ext cx="6508377" cy="402729"/>
          </a:xfrm>
        </p:spPr>
        <p:txBody>
          <a:bodyPr>
            <a:normAutofit fontScale="90000"/>
          </a:bodyPr>
          <a:lstStyle/>
          <a:p>
            <a:pPr algn="ctr"/>
            <a:r>
              <a:rPr lang="en-US" dirty="0" smtClean="0"/>
              <a:t>En la </a:t>
            </a:r>
            <a:r>
              <a:rPr lang="en-US" dirty="0" err="1" smtClean="0"/>
              <a:t>clase</a:t>
            </a:r>
            <a:endParaRPr lang="en-US" dirty="0"/>
          </a:p>
        </p:txBody>
      </p:sp>
      <p:sp>
        <p:nvSpPr>
          <p:cNvPr id="3" name="Content Placeholder 2"/>
          <p:cNvSpPr>
            <a:spLocks noGrp="1"/>
          </p:cNvSpPr>
          <p:nvPr>
            <p:ph idx="1"/>
          </p:nvPr>
        </p:nvSpPr>
        <p:spPr>
          <a:xfrm>
            <a:off x="185862" y="604093"/>
            <a:ext cx="8958137" cy="6253907"/>
          </a:xfrm>
        </p:spPr>
        <p:txBody>
          <a:bodyPr numCol="2">
            <a:normAutofit fontScale="25000" lnSpcReduction="20000"/>
          </a:bodyPr>
          <a:lstStyle/>
          <a:p>
            <a:r>
              <a:rPr lang="en-US" sz="6800" dirty="0" smtClean="0"/>
              <a:t>el </a:t>
            </a:r>
            <a:r>
              <a:rPr lang="en-US" sz="6800" dirty="0" err="1" smtClean="0"/>
              <a:t>estudiante</a:t>
            </a:r>
            <a:endParaRPr lang="en-US" sz="6800" dirty="0" smtClean="0"/>
          </a:p>
          <a:p>
            <a:r>
              <a:rPr lang="en-US" sz="6800" dirty="0" smtClean="0"/>
              <a:t>la </a:t>
            </a:r>
            <a:r>
              <a:rPr lang="en-US" sz="6800" dirty="0" err="1" smtClean="0"/>
              <a:t>estudiante</a:t>
            </a:r>
            <a:endParaRPr lang="en-US" sz="6800" dirty="0" smtClean="0"/>
          </a:p>
          <a:p>
            <a:r>
              <a:rPr lang="en-US" sz="6800" dirty="0" smtClean="0"/>
              <a:t>el </a:t>
            </a:r>
            <a:r>
              <a:rPr lang="en-US" sz="6800" dirty="0" err="1" smtClean="0"/>
              <a:t>profesor</a:t>
            </a:r>
            <a:endParaRPr lang="en-US" sz="6800" dirty="0" smtClean="0"/>
          </a:p>
          <a:p>
            <a:r>
              <a:rPr lang="en-US" sz="6800" dirty="0" smtClean="0"/>
              <a:t>la </a:t>
            </a:r>
            <a:r>
              <a:rPr lang="en-US" sz="6800" dirty="0" err="1" smtClean="0"/>
              <a:t>profesora</a:t>
            </a:r>
            <a:endParaRPr lang="en-US" sz="6800" dirty="0" smtClean="0"/>
          </a:p>
          <a:p>
            <a:r>
              <a:rPr lang="en-US" sz="6800" dirty="0" smtClean="0"/>
              <a:t>¿</a:t>
            </a:r>
            <a:r>
              <a:rPr lang="en-US" sz="6800" dirty="0" err="1" smtClean="0"/>
              <a:t>Cómo</a:t>
            </a:r>
            <a:r>
              <a:rPr lang="en-US" sz="6800" dirty="0" smtClean="0"/>
              <a:t> se </a:t>
            </a:r>
            <a:r>
              <a:rPr lang="en-US" sz="6800" dirty="0" err="1" smtClean="0"/>
              <a:t>dice_____en</a:t>
            </a:r>
            <a:r>
              <a:rPr lang="en-US" sz="6800" dirty="0" smtClean="0"/>
              <a:t> </a:t>
            </a:r>
            <a:r>
              <a:rPr lang="en-US" sz="6800" dirty="0" err="1" smtClean="0"/>
              <a:t>español</a:t>
            </a:r>
            <a:r>
              <a:rPr lang="en-US" sz="6800" dirty="0" smtClean="0"/>
              <a:t>?</a:t>
            </a:r>
          </a:p>
          <a:p>
            <a:r>
              <a:rPr lang="en-US" sz="6800" dirty="0" smtClean="0"/>
              <a:t>Se dice ________________.</a:t>
            </a:r>
          </a:p>
          <a:p>
            <a:r>
              <a:rPr lang="en-US" sz="6800" dirty="0" smtClean="0"/>
              <a:t>el </a:t>
            </a:r>
            <a:r>
              <a:rPr lang="en-US" sz="6800" dirty="0" err="1" smtClean="0"/>
              <a:t>pupitre</a:t>
            </a:r>
            <a:endParaRPr lang="en-US" sz="6800" dirty="0" smtClean="0"/>
          </a:p>
          <a:p>
            <a:r>
              <a:rPr lang="en-US" sz="6800" dirty="0" smtClean="0"/>
              <a:t>el </a:t>
            </a:r>
            <a:r>
              <a:rPr lang="en-US" sz="6800" dirty="0" err="1" smtClean="0"/>
              <a:t>bolígrafo</a:t>
            </a:r>
            <a:endParaRPr lang="en-US" sz="6800" dirty="0" smtClean="0"/>
          </a:p>
          <a:p>
            <a:r>
              <a:rPr lang="en-US" sz="6800" dirty="0" smtClean="0"/>
              <a:t>la </a:t>
            </a:r>
            <a:r>
              <a:rPr lang="en-US" sz="6800" dirty="0" err="1" smtClean="0"/>
              <a:t>carpeta</a:t>
            </a:r>
            <a:endParaRPr lang="en-US" sz="6800" dirty="0" smtClean="0"/>
          </a:p>
          <a:p>
            <a:r>
              <a:rPr lang="en-US" sz="6800" dirty="0" smtClean="0"/>
              <a:t>el </a:t>
            </a:r>
            <a:r>
              <a:rPr lang="en-US" sz="6800" dirty="0" err="1" smtClean="0"/>
              <a:t>lápiz</a:t>
            </a:r>
            <a:endParaRPr lang="en-US" sz="6800" dirty="0" smtClean="0"/>
          </a:p>
          <a:p>
            <a:r>
              <a:rPr lang="en-US" sz="6800" dirty="0" smtClean="0"/>
              <a:t>el </a:t>
            </a:r>
            <a:r>
              <a:rPr lang="en-US" sz="6800" dirty="0" err="1" smtClean="0"/>
              <a:t>cuaderno</a:t>
            </a:r>
            <a:r>
              <a:rPr lang="en-US" sz="6800" dirty="0" smtClean="0"/>
              <a:t> </a:t>
            </a:r>
          </a:p>
          <a:p>
            <a:r>
              <a:rPr lang="en-US" sz="6800" dirty="0" smtClean="0"/>
              <a:t>La </a:t>
            </a:r>
            <a:r>
              <a:rPr lang="en-US" sz="6800" dirty="0" err="1" smtClean="0"/>
              <a:t>hoja</a:t>
            </a:r>
            <a:r>
              <a:rPr lang="en-US" sz="6800" dirty="0" smtClean="0"/>
              <a:t> de </a:t>
            </a:r>
            <a:r>
              <a:rPr lang="en-US" sz="6800" dirty="0" err="1" smtClean="0"/>
              <a:t>papel</a:t>
            </a:r>
            <a:endParaRPr lang="en-US" sz="6800" dirty="0" smtClean="0"/>
          </a:p>
          <a:p>
            <a:r>
              <a:rPr lang="en-US" sz="6800" dirty="0" smtClean="0"/>
              <a:t>El </a:t>
            </a:r>
            <a:r>
              <a:rPr lang="en-US" sz="6800" dirty="0" err="1" smtClean="0"/>
              <a:t>libro</a:t>
            </a:r>
            <a:endParaRPr lang="en-US" sz="6800" dirty="0" smtClean="0"/>
          </a:p>
          <a:p>
            <a:r>
              <a:rPr lang="en-US" sz="6800" dirty="0" smtClean="0"/>
              <a:t>La </a:t>
            </a:r>
            <a:r>
              <a:rPr lang="en-US" sz="6800" dirty="0" err="1" smtClean="0"/>
              <a:t>sala</a:t>
            </a:r>
            <a:r>
              <a:rPr lang="en-US" sz="6800" dirty="0" smtClean="0"/>
              <a:t> de </a:t>
            </a:r>
            <a:r>
              <a:rPr lang="en-US" sz="6800" dirty="0" err="1" smtClean="0"/>
              <a:t>clase</a:t>
            </a:r>
            <a:endParaRPr lang="en-US" sz="6800" dirty="0" smtClean="0"/>
          </a:p>
          <a:p>
            <a:r>
              <a:rPr lang="en-US" sz="6800" dirty="0" smtClean="0"/>
              <a:t>the boy student</a:t>
            </a:r>
          </a:p>
          <a:p>
            <a:r>
              <a:rPr lang="en-US" sz="6800" dirty="0" smtClean="0"/>
              <a:t>the girl student</a:t>
            </a:r>
          </a:p>
          <a:p>
            <a:r>
              <a:rPr lang="en-US" sz="6800" dirty="0" smtClean="0"/>
              <a:t>the male teacher</a:t>
            </a:r>
          </a:p>
          <a:p>
            <a:r>
              <a:rPr lang="en-US" sz="6800" dirty="0" smtClean="0"/>
              <a:t>the female teacher</a:t>
            </a:r>
          </a:p>
          <a:p>
            <a:r>
              <a:rPr lang="en-US" sz="6800" dirty="0" smtClean="0"/>
              <a:t> How do you say__ in Spanish</a:t>
            </a:r>
          </a:p>
          <a:p>
            <a:r>
              <a:rPr lang="en-US" sz="6800" dirty="0" smtClean="0"/>
              <a:t>It’s called ___________.</a:t>
            </a:r>
          </a:p>
          <a:p>
            <a:r>
              <a:rPr lang="en-US" sz="6800" dirty="0" smtClean="0"/>
              <a:t>the desk</a:t>
            </a:r>
          </a:p>
          <a:p>
            <a:r>
              <a:rPr lang="en-US" sz="6800" dirty="0" smtClean="0"/>
              <a:t>the pen</a:t>
            </a:r>
          </a:p>
          <a:p>
            <a:r>
              <a:rPr lang="en-US" sz="6800" dirty="0" smtClean="0"/>
              <a:t>the folder</a:t>
            </a:r>
          </a:p>
          <a:p>
            <a:r>
              <a:rPr lang="en-US" sz="6800" dirty="0" smtClean="0"/>
              <a:t>the pencil</a:t>
            </a:r>
          </a:p>
          <a:p>
            <a:r>
              <a:rPr lang="en-US" sz="6800" dirty="0" smtClean="0"/>
              <a:t>the notebook</a:t>
            </a:r>
          </a:p>
          <a:p>
            <a:r>
              <a:rPr lang="en-US" sz="6800" dirty="0" smtClean="0"/>
              <a:t>the piece of paper</a:t>
            </a:r>
          </a:p>
          <a:p>
            <a:r>
              <a:rPr lang="en-US" sz="6800" dirty="0" smtClean="0"/>
              <a:t>the book</a:t>
            </a:r>
          </a:p>
          <a:p>
            <a:r>
              <a:rPr lang="en-US" sz="6800" dirty="0" smtClean="0"/>
              <a:t>The classroom</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8" y="2069748"/>
            <a:ext cx="8686801" cy="4056415"/>
          </a:xfrm>
        </p:spPr>
        <p:txBody>
          <a:bodyPr numCol="2">
            <a:normAutofit/>
          </a:bodyPr>
          <a:lstStyle/>
          <a:p>
            <a:r>
              <a:rPr lang="en-US" sz="2600" dirty="0" smtClean="0"/>
              <a:t>¿</a:t>
            </a:r>
            <a:r>
              <a:rPr lang="en-US" sz="2600" dirty="0" err="1" smtClean="0"/>
              <a:t>Cómo</a:t>
            </a:r>
            <a:r>
              <a:rPr lang="en-US" sz="2600" dirty="0" smtClean="0"/>
              <a:t> se </a:t>
            </a:r>
            <a:r>
              <a:rPr lang="en-US" sz="2600" dirty="0" err="1" smtClean="0"/>
              <a:t>escribe</a:t>
            </a:r>
            <a:r>
              <a:rPr lang="en-US" sz="2600" dirty="0" smtClean="0"/>
              <a:t>…..?</a:t>
            </a:r>
          </a:p>
          <a:p>
            <a:r>
              <a:rPr lang="en-US" sz="2600" dirty="0" smtClean="0"/>
              <a:t>Se </a:t>
            </a:r>
            <a:r>
              <a:rPr lang="en-US" sz="2600" dirty="0" err="1" smtClean="0"/>
              <a:t>escribe</a:t>
            </a:r>
            <a:r>
              <a:rPr lang="en-US" sz="2600" dirty="0" smtClean="0"/>
              <a:t>………</a:t>
            </a:r>
          </a:p>
          <a:p>
            <a:r>
              <a:rPr lang="en-US" sz="2600" dirty="0" smtClean="0"/>
              <a:t>¿</a:t>
            </a:r>
            <a:r>
              <a:rPr lang="en-US" sz="2600" dirty="0" err="1" smtClean="0"/>
              <a:t>Qué</a:t>
            </a:r>
            <a:r>
              <a:rPr lang="en-US" sz="2600" dirty="0" smtClean="0"/>
              <a:t> </a:t>
            </a:r>
            <a:r>
              <a:rPr lang="en-US" sz="2600" dirty="0" err="1" smtClean="0"/>
              <a:t>quiere</a:t>
            </a:r>
            <a:r>
              <a:rPr lang="en-US" sz="2600" dirty="0" smtClean="0"/>
              <a:t> </a:t>
            </a:r>
            <a:r>
              <a:rPr lang="en-US" sz="2600" dirty="0" err="1" smtClean="0"/>
              <a:t>decir</a:t>
            </a:r>
            <a:r>
              <a:rPr lang="en-US" sz="2600" dirty="0" smtClean="0"/>
              <a:t>……..?</a:t>
            </a:r>
          </a:p>
          <a:p>
            <a:r>
              <a:rPr lang="en-US" sz="2600" dirty="0" err="1" smtClean="0"/>
              <a:t>Quiere</a:t>
            </a:r>
            <a:r>
              <a:rPr lang="en-US" sz="2600" dirty="0" smtClean="0"/>
              <a:t> </a:t>
            </a:r>
            <a:r>
              <a:rPr lang="en-US" sz="2600" dirty="0" err="1" smtClean="0"/>
              <a:t>decir</a:t>
            </a:r>
            <a:r>
              <a:rPr lang="en-US" sz="2600" dirty="0" smtClean="0"/>
              <a:t>…….</a:t>
            </a:r>
          </a:p>
          <a:p>
            <a:endParaRPr lang="en-US" sz="2600" dirty="0" smtClean="0"/>
          </a:p>
          <a:p>
            <a:endParaRPr lang="en-US" sz="2600" dirty="0" smtClean="0"/>
          </a:p>
          <a:p>
            <a:pPr>
              <a:buNone/>
            </a:pPr>
            <a:r>
              <a:rPr lang="en-US" sz="2600" dirty="0" smtClean="0"/>
              <a:t>How is ….. Spelled?</a:t>
            </a:r>
          </a:p>
          <a:p>
            <a:pPr>
              <a:buNone/>
            </a:pPr>
            <a:r>
              <a:rPr lang="en-US" sz="2600" dirty="0" smtClean="0"/>
              <a:t>It’s spelled….</a:t>
            </a:r>
          </a:p>
          <a:p>
            <a:pPr>
              <a:buNone/>
            </a:pPr>
            <a:r>
              <a:rPr lang="en-US" sz="2600" dirty="0" smtClean="0"/>
              <a:t>What does……..mean?</a:t>
            </a:r>
          </a:p>
          <a:p>
            <a:pPr>
              <a:buNone/>
            </a:pPr>
            <a:r>
              <a:rPr lang="en-US" sz="2600" dirty="0" smtClean="0"/>
              <a:t>It means………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88462" y="390769"/>
            <a:ext cx="4357076" cy="369332"/>
          </a:xfrm>
          <a:prstGeom prst="rect">
            <a:avLst/>
          </a:prstGeom>
          <a:noFill/>
        </p:spPr>
        <p:txBody>
          <a:bodyPr wrap="square" rtlCol="0">
            <a:spAutoFit/>
          </a:bodyPr>
          <a:lstStyle/>
          <a:p>
            <a:r>
              <a:rPr lang="en-US" dirty="0" smtClean="0"/>
              <a:t>La </a:t>
            </a:r>
            <a:r>
              <a:rPr lang="en-US" dirty="0" err="1" smtClean="0"/>
              <a:t>pierna</a:t>
            </a:r>
            <a:endParaRPr lang="en-US" dirty="0"/>
          </a:p>
        </p:txBody>
      </p:sp>
      <p:sp>
        <p:nvSpPr>
          <p:cNvPr id="5" name="TextBox 4"/>
          <p:cNvSpPr txBox="1"/>
          <p:nvPr/>
        </p:nvSpPr>
        <p:spPr>
          <a:xfrm>
            <a:off x="1988242" y="2082556"/>
            <a:ext cx="3184769" cy="369332"/>
          </a:xfrm>
          <a:prstGeom prst="rect">
            <a:avLst/>
          </a:prstGeom>
          <a:noFill/>
        </p:spPr>
        <p:txBody>
          <a:bodyPr wrap="square" rtlCol="0">
            <a:spAutoFit/>
          </a:bodyPr>
          <a:lstStyle/>
          <a:p>
            <a:r>
              <a:rPr lang="en-US" dirty="0" smtClean="0"/>
              <a:t>Los </a:t>
            </a:r>
            <a:r>
              <a:rPr lang="en-US" dirty="0" err="1" smtClean="0"/>
              <a:t>dedos</a:t>
            </a:r>
            <a:endParaRPr lang="en-US" dirty="0"/>
          </a:p>
        </p:txBody>
      </p:sp>
      <p:sp>
        <p:nvSpPr>
          <p:cNvPr id="6" name="TextBox 5"/>
          <p:cNvSpPr txBox="1"/>
          <p:nvPr/>
        </p:nvSpPr>
        <p:spPr>
          <a:xfrm>
            <a:off x="5680765" y="390769"/>
            <a:ext cx="3536462" cy="369332"/>
          </a:xfrm>
          <a:prstGeom prst="rect">
            <a:avLst/>
          </a:prstGeom>
          <a:noFill/>
        </p:spPr>
        <p:txBody>
          <a:bodyPr wrap="square" rtlCol="0">
            <a:spAutoFit/>
          </a:bodyPr>
          <a:lstStyle/>
          <a:p>
            <a:r>
              <a:rPr lang="en-US" dirty="0" smtClean="0"/>
              <a:t>El </a:t>
            </a:r>
            <a:r>
              <a:rPr lang="en-US" dirty="0" err="1" smtClean="0"/>
              <a:t>ojo</a:t>
            </a:r>
            <a:endParaRPr lang="en-US" dirty="0" smtClean="0"/>
          </a:p>
        </p:txBody>
      </p:sp>
      <p:sp>
        <p:nvSpPr>
          <p:cNvPr id="7" name="TextBox 6"/>
          <p:cNvSpPr txBox="1"/>
          <p:nvPr/>
        </p:nvSpPr>
        <p:spPr>
          <a:xfrm>
            <a:off x="5607538" y="2735385"/>
            <a:ext cx="3536462" cy="371230"/>
          </a:xfrm>
          <a:prstGeom prst="rect">
            <a:avLst/>
          </a:prstGeom>
          <a:noFill/>
        </p:spPr>
        <p:txBody>
          <a:bodyPr wrap="square" rtlCol="0">
            <a:spAutoFit/>
          </a:bodyPr>
          <a:lstStyle/>
          <a:p>
            <a:r>
              <a:rPr lang="en-US" dirty="0" smtClean="0"/>
              <a:t>El </a:t>
            </a:r>
            <a:r>
              <a:rPr lang="en-US" dirty="0" err="1" smtClean="0"/>
              <a:t>bolígrafo</a:t>
            </a:r>
            <a:endParaRPr lang="en-US" dirty="0"/>
          </a:p>
        </p:txBody>
      </p:sp>
      <p:sp>
        <p:nvSpPr>
          <p:cNvPr id="8" name="TextBox 7"/>
          <p:cNvSpPr txBox="1"/>
          <p:nvPr/>
        </p:nvSpPr>
        <p:spPr>
          <a:xfrm rot="223141">
            <a:off x="1327663" y="3731887"/>
            <a:ext cx="3810000" cy="369332"/>
          </a:xfrm>
          <a:prstGeom prst="rect">
            <a:avLst/>
          </a:prstGeom>
          <a:noFill/>
        </p:spPr>
        <p:txBody>
          <a:bodyPr wrap="square" rtlCol="0">
            <a:spAutoFit/>
          </a:bodyPr>
          <a:lstStyle/>
          <a:p>
            <a:r>
              <a:rPr lang="en-US" dirty="0" smtClean="0"/>
              <a:t>El </a:t>
            </a:r>
            <a:r>
              <a:rPr lang="en-US" dirty="0" err="1" smtClean="0"/>
              <a:t>pupitre</a:t>
            </a:r>
            <a:endParaRPr lang="en-US" dirty="0"/>
          </a:p>
        </p:txBody>
      </p:sp>
      <p:sp>
        <p:nvSpPr>
          <p:cNvPr id="9" name="TextBox 8"/>
          <p:cNvSpPr txBox="1"/>
          <p:nvPr/>
        </p:nvSpPr>
        <p:spPr>
          <a:xfrm>
            <a:off x="4845538" y="5000354"/>
            <a:ext cx="4044462" cy="369332"/>
          </a:xfrm>
          <a:prstGeom prst="rect">
            <a:avLst/>
          </a:prstGeom>
          <a:noFill/>
        </p:spPr>
        <p:txBody>
          <a:bodyPr wrap="square" rtlCol="0">
            <a:spAutoFit/>
          </a:bodyPr>
          <a:lstStyle/>
          <a:p>
            <a:r>
              <a:rPr lang="en-US" dirty="0" smtClean="0"/>
              <a:t>El </a:t>
            </a:r>
            <a:r>
              <a:rPr lang="en-US" dirty="0" err="1" smtClean="0"/>
              <a:t>profesor</a:t>
            </a:r>
            <a:endParaRPr lang="en-US" dirty="0"/>
          </a:p>
        </p:txBody>
      </p:sp>
      <p:sp>
        <p:nvSpPr>
          <p:cNvPr id="10" name="TextBox 9"/>
          <p:cNvSpPr txBox="1"/>
          <p:nvPr/>
        </p:nvSpPr>
        <p:spPr>
          <a:xfrm>
            <a:off x="1426308" y="5412154"/>
            <a:ext cx="3419230" cy="369332"/>
          </a:xfrm>
          <a:prstGeom prst="rect">
            <a:avLst/>
          </a:prstGeom>
          <a:noFill/>
        </p:spPr>
        <p:txBody>
          <a:bodyPr wrap="square" rtlCol="0">
            <a:spAutoFit/>
          </a:bodyPr>
          <a:lstStyle/>
          <a:p>
            <a:r>
              <a:rPr lang="en-US" dirty="0" err="1" smtClean="0"/>
              <a:t>viernes</a:t>
            </a:r>
            <a:endParaRPr lang="en-US" dirty="0"/>
          </a:p>
        </p:txBody>
      </p:sp>
      <p:sp>
        <p:nvSpPr>
          <p:cNvPr id="11" name="TextBox 10"/>
          <p:cNvSpPr txBox="1"/>
          <p:nvPr/>
        </p:nvSpPr>
        <p:spPr>
          <a:xfrm rot="20843776">
            <a:off x="3487615" y="2550719"/>
            <a:ext cx="2715846" cy="369332"/>
          </a:xfrm>
          <a:prstGeom prst="rect">
            <a:avLst/>
          </a:prstGeom>
          <a:noFill/>
        </p:spPr>
        <p:txBody>
          <a:bodyPr wrap="square" rtlCol="0">
            <a:spAutoFit/>
          </a:bodyPr>
          <a:lstStyle/>
          <a:p>
            <a:r>
              <a:rPr lang="en-US" dirty="0" err="1" smtClean="0"/>
              <a:t>martes</a:t>
            </a:r>
            <a:endParaRPr lang="en-US" dirty="0"/>
          </a:p>
        </p:txBody>
      </p:sp>
      <p:sp>
        <p:nvSpPr>
          <p:cNvPr id="12" name="TextBox 11"/>
          <p:cNvSpPr txBox="1"/>
          <p:nvPr/>
        </p:nvSpPr>
        <p:spPr>
          <a:xfrm rot="1094048">
            <a:off x="2884119" y="3360615"/>
            <a:ext cx="2234958" cy="369332"/>
          </a:xfrm>
          <a:prstGeom prst="rect">
            <a:avLst/>
          </a:prstGeom>
          <a:noFill/>
        </p:spPr>
        <p:txBody>
          <a:bodyPr wrap="square" rtlCol="0">
            <a:spAutoFit/>
          </a:bodyPr>
          <a:lstStyle/>
          <a:p>
            <a:r>
              <a:rPr lang="en-US" dirty="0" err="1" smtClean="0"/>
              <a:t>lunes</a:t>
            </a:r>
            <a:endParaRPr lang="en-US" dirty="0"/>
          </a:p>
        </p:txBody>
      </p:sp>
      <p:sp>
        <p:nvSpPr>
          <p:cNvPr id="13" name="TextBox 12"/>
          <p:cNvSpPr txBox="1"/>
          <p:nvPr/>
        </p:nvSpPr>
        <p:spPr>
          <a:xfrm rot="12095550" flipV="1">
            <a:off x="6112809" y="2347123"/>
            <a:ext cx="1721347" cy="369332"/>
          </a:xfrm>
          <a:prstGeom prst="rect">
            <a:avLst/>
          </a:prstGeom>
          <a:noFill/>
        </p:spPr>
        <p:txBody>
          <a:bodyPr wrap="square" rtlCol="0">
            <a:spAutoFit/>
          </a:bodyPr>
          <a:lstStyle/>
          <a:p>
            <a:r>
              <a:rPr lang="en-US" dirty="0" err="1" smtClean="0"/>
              <a:t>jueves</a:t>
            </a:r>
            <a:endParaRPr lang="en-US" dirty="0"/>
          </a:p>
        </p:txBody>
      </p:sp>
      <p:sp>
        <p:nvSpPr>
          <p:cNvPr id="14" name="TextBox 13"/>
          <p:cNvSpPr txBox="1"/>
          <p:nvPr/>
        </p:nvSpPr>
        <p:spPr>
          <a:xfrm>
            <a:off x="6218073" y="5781486"/>
            <a:ext cx="2461846" cy="369332"/>
          </a:xfrm>
          <a:prstGeom prst="rect">
            <a:avLst/>
          </a:prstGeom>
          <a:noFill/>
        </p:spPr>
        <p:txBody>
          <a:bodyPr wrap="square" rtlCol="0">
            <a:spAutoFit/>
          </a:bodyPr>
          <a:lstStyle/>
          <a:p>
            <a:r>
              <a:rPr lang="en-US" dirty="0" err="1" smtClean="0"/>
              <a:t>domingo</a:t>
            </a:r>
            <a:endParaRPr lang="en-US" dirty="0"/>
          </a:p>
        </p:txBody>
      </p:sp>
      <p:sp>
        <p:nvSpPr>
          <p:cNvPr id="15" name="TextBox 14"/>
          <p:cNvSpPr txBox="1"/>
          <p:nvPr/>
        </p:nvSpPr>
        <p:spPr>
          <a:xfrm>
            <a:off x="3556000" y="5781486"/>
            <a:ext cx="2059111" cy="369332"/>
          </a:xfrm>
          <a:prstGeom prst="rect">
            <a:avLst/>
          </a:prstGeom>
          <a:noFill/>
        </p:spPr>
        <p:txBody>
          <a:bodyPr wrap="square" rtlCol="0">
            <a:spAutoFit/>
          </a:bodyPr>
          <a:lstStyle/>
          <a:p>
            <a:r>
              <a:rPr lang="en-US" dirty="0" smtClean="0"/>
              <a:t>El </a:t>
            </a:r>
            <a:r>
              <a:rPr lang="en-US" dirty="0" err="1" smtClean="0"/>
              <a:t>día</a:t>
            </a:r>
            <a:endParaRPr lang="en-US" dirty="0"/>
          </a:p>
        </p:txBody>
      </p:sp>
      <p:sp>
        <p:nvSpPr>
          <p:cNvPr id="16" name="TextBox 15"/>
          <p:cNvSpPr txBox="1"/>
          <p:nvPr/>
        </p:nvSpPr>
        <p:spPr>
          <a:xfrm>
            <a:off x="3900646" y="976151"/>
            <a:ext cx="2032000" cy="369332"/>
          </a:xfrm>
          <a:prstGeom prst="rect">
            <a:avLst/>
          </a:prstGeom>
          <a:noFill/>
        </p:spPr>
        <p:txBody>
          <a:bodyPr wrap="square" rtlCol="0">
            <a:spAutoFit/>
          </a:bodyPr>
          <a:lstStyle/>
          <a:p>
            <a:r>
              <a:rPr lang="en-US" dirty="0" smtClean="0"/>
              <a:t>La </a:t>
            </a:r>
            <a:r>
              <a:rPr lang="en-US" dirty="0" err="1" smtClean="0"/>
              <a:t>semana</a:t>
            </a:r>
            <a:endParaRPr lang="en-US" dirty="0"/>
          </a:p>
        </p:txBody>
      </p:sp>
      <p:sp>
        <p:nvSpPr>
          <p:cNvPr id="17" name="TextBox 16"/>
          <p:cNvSpPr txBox="1"/>
          <p:nvPr/>
        </p:nvSpPr>
        <p:spPr>
          <a:xfrm>
            <a:off x="6528448" y="3547221"/>
            <a:ext cx="1797538" cy="369332"/>
          </a:xfrm>
          <a:prstGeom prst="rect">
            <a:avLst/>
          </a:prstGeom>
          <a:noFill/>
        </p:spPr>
        <p:txBody>
          <a:bodyPr wrap="square" rtlCol="0">
            <a:spAutoFit/>
          </a:bodyPr>
          <a:lstStyle/>
          <a:p>
            <a:r>
              <a:rPr lang="en-US" dirty="0" smtClean="0"/>
              <a:t>El </a:t>
            </a:r>
            <a:r>
              <a:rPr lang="en-US" dirty="0" err="1" smtClean="0"/>
              <a:t>mes</a:t>
            </a:r>
            <a:endParaRPr lang="en-US" dirty="0"/>
          </a:p>
        </p:txBody>
      </p:sp>
      <p:sp>
        <p:nvSpPr>
          <p:cNvPr id="18" name="TextBox 17"/>
          <p:cNvSpPr txBox="1"/>
          <p:nvPr/>
        </p:nvSpPr>
        <p:spPr>
          <a:xfrm>
            <a:off x="-15752" y="2452817"/>
            <a:ext cx="2884119" cy="369332"/>
          </a:xfrm>
          <a:prstGeom prst="rect">
            <a:avLst/>
          </a:prstGeom>
          <a:noFill/>
        </p:spPr>
        <p:txBody>
          <a:bodyPr wrap="square" rtlCol="0">
            <a:spAutoFit/>
          </a:bodyPr>
          <a:lstStyle/>
          <a:p>
            <a:r>
              <a:rPr lang="en-US" dirty="0" err="1" smtClean="0"/>
              <a:t>sábado</a:t>
            </a:r>
            <a:endParaRPr lang="en-US" dirty="0"/>
          </a:p>
        </p:txBody>
      </p:sp>
      <p:sp>
        <p:nvSpPr>
          <p:cNvPr id="19" name="TextBox 18"/>
          <p:cNvSpPr txBox="1"/>
          <p:nvPr/>
        </p:nvSpPr>
        <p:spPr>
          <a:xfrm rot="2356757">
            <a:off x="6975701" y="1236626"/>
            <a:ext cx="2180735" cy="369332"/>
          </a:xfrm>
          <a:prstGeom prst="rect">
            <a:avLst/>
          </a:prstGeom>
          <a:noFill/>
        </p:spPr>
        <p:txBody>
          <a:bodyPr wrap="square" rtlCol="0">
            <a:spAutoFit/>
          </a:bodyPr>
          <a:lstStyle/>
          <a:p>
            <a:r>
              <a:rPr lang="en-US" dirty="0" smtClean="0"/>
              <a:t> </a:t>
            </a:r>
            <a:r>
              <a:rPr lang="en-US" dirty="0" err="1" smtClean="0">
                <a:solidFill>
                  <a:schemeClr val="bg1"/>
                </a:solidFill>
              </a:rPr>
              <a:t>miércoles</a:t>
            </a:r>
            <a:endParaRPr lang="en-US" dirty="0">
              <a:solidFill>
                <a:schemeClr val="bg1"/>
              </a:solidFill>
            </a:endParaRPr>
          </a:p>
        </p:txBody>
      </p:sp>
      <p:sp>
        <p:nvSpPr>
          <p:cNvPr id="20" name="TextBox 19"/>
          <p:cNvSpPr txBox="1"/>
          <p:nvPr/>
        </p:nvSpPr>
        <p:spPr>
          <a:xfrm rot="21191399">
            <a:off x="1297914" y="1276635"/>
            <a:ext cx="2461846" cy="369332"/>
          </a:xfrm>
          <a:prstGeom prst="rect">
            <a:avLst/>
          </a:prstGeom>
          <a:noFill/>
        </p:spPr>
        <p:txBody>
          <a:bodyPr wrap="square" rtlCol="0">
            <a:spAutoFit/>
          </a:bodyPr>
          <a:lstStyle/>
          <a:p>
            <a:r>
              <a:rPr lang="en-US" dirty="0" err="1" smtClean="0"/>
              <a:t>agosto</a:t>
            </a:r>
            <a:endParaRPr lang="en-US" dirty="0"/>
          </a:p>
        </p:txBody>
      </p:sp>
      <p:sp>
        <p:nvSpPr>
          <p:cNvPr id="21" name="TextBox 20"/>
          <p:cNvSpPr txBox="1"/>
          <p:nvPr/>
        </p:nvSpPr>
        <p:spPr>
          <a:xfrm>
            <a:off x="2884119" y="4070335"/>
            <a:ext cx="2723419" cy="369332"/>
          </a:xfrm>
          <a:prstGeom prst="rect">
            <a:avLst/>
          </a:prstGeom>
          <a:noFill/>
        </p:spPr>
        <p:txBody>
          <a:bodyPr wrap="square" rtlCol="0">
            <a:spAutoFit/>
          </a:bodyPr>
          <a:lstStyle/>
          <a:p>
            <a:r>
              <a:rPr lang="en-US" dirty="0" err="1" smtClean="0"/>
              <a:t>marzo</a:t>
            </a:r>
            <a:endParaRPr lang="en-US" dirty="0"/>
          </a:p>
        </p:txBody>
      </p:sp>
      <p:sp>
        <p:nvSpPr>
          <p:cNvPr id="22" name="TextBox 21"/>
          <p:cNvSpPr txBox="1"/>
          <p:nvPr/>
        </p:nvSpPr>
        <p:spPr>
          <a:xfrm>
            <a:off x="488462" y="6150818"/>
            <a:ext cx="2393988" cy="369332"/>
          </a:xfrm>
          <a:prstGeom prst="rect">
            <a:avLst/>
          </a:prstGeom>
          <a:noFill/>
        </p:spPr>
        <p:txBody>
          <a:bodyPr wrap="square" rtlCol="0">
            <a:spAutoFit/>
          </a:bodyPr>
          <a:lstStyle/>
          <a:p>
            <a:r>
              <a:rPr lang="en-US" dirty="0" err="1" smtClean="0"/>
              <a:t>junio</a:t>
            </a:r>
            <a:endParaRPr lang="en-US" dirty="0"/>
          </a:p>
        </p:txBody>
      </p:sp>
      <p:sp>
        <p:nvSpPr>
          <p:cNvPr id="23" name="TextBox 22"/>
          <p:cNvSpPr txBox="1"/>
          <p:nvPr/>
        </p:nvSpPr>
        <p:spPr>
          <a:xfrm rot="1017823">
            <a:off x="4396154" y="3516923"/>
            <a:ext cx="1641231" cy="369332"/>
          </a:xfrm>
          <a:prstGeom prst="rect">
            <a:avLst/>
          </a:prstGeom>
          <a:noFill/>
        </p:spPr>
        <p:txBody>
          <a:bodyPr wrap="square" rtlCol="0">
            <a:spAutoFit/>
          </a:bodyPr>
          <a:lstStyle/>
          <a:p>
            <a:r>
              <a:rPr lang="en-US" dirty="0" err="1" smtClean="0"/>
              <a:t>hoy</a:t>
            </a:r>
            <a:endParaRPr lang="en-US" dirty="0"/>
          </a:p>
        </p:txBody>
      </p:sp>
      <p:sp>
        <p:nvSpPr>
          <p:cNvPr id="24" name="TextBox 23"/>
          <p:cNvSpPr txBox="1"/>
          <p:nvPr/>
        </p:nvSpPr>
        <p:spPr>
          <a:xfrm>
            <a:off x="6709265" y="5097640"/>
            <a:ext cx="2051300" cy="369332"/>
          </a:xfrm>
          <a:prstGeom prst="rect">
            <a:avLst/>
          </a:prstGeom>
          <a:noFill/>
        </p:spPr>
        <p:txBody>
          <a:bodyPr wrap="square" rtlCol="0">
            <a:spAutoFit/>
          </a:bodyPr>
          <a:lstStyle/>
          <a:p>
            <a:r>
              <a:rPr lang="en-US" dirty="0" err="1" smtClean="0"/>
              <a:t>mañana</a:t>
            </a:r>
            <a:endParaRPr lang="en-US" dirty="0"/>
          </a:p>
        </p:txBody>
      </p:sp>
      <p:sp>
        <p:nvSpPr>
          <p:cNvPr id="25" name="TextBox 24"/>
          <p:cNvSpPr txBox="1"/>
          <p:nvPr/>
        </p:nvSpPr>
        <p:spPr>
          <a:xfrm>
            <a:off x="0" y="1421292"/>
            <a:ext cx="2383692" cy="369332"/>
          </a:xfrm>
          <a:prstGeom prst="rect">
            <a:avLst/>
          </a:prstGeom>
          <a:noFill/>
        </p:spPr>
        <p:txBody>
          <a:bodyPr wrap="square" rtlCol="0">
            <a:spAutoFit/>
          </a:bodyPr>
          <a:lstStyle/>
          <a:p>
            <a:r>
              <a:rPr lang="en-US" dirty="0" smtClean="0"/>
              <a:t>El </a:t>
            </a:r>
            <a:r>
              <a:rPr lang="en-US" dirty="0" err="1" smtClean="0"/>
              <a:t>verano</a:t>
            </a:r>
            <a:endParaRPr lang="en-US" dirty="0"/>
          </a:p>
        </p:txBody>
      </p:sp>
      <p:sp>
        <p:nvSpPr>
          <p:cNvPr id="26" name="TextBox 25"/>
          <p:cNvSpPr txBox="1"/>
          <p:nvPr/>
        </p:nvSpPr>
        <p:spPr>
          <a:xfrm>
            <a:off x="-10296" y="4959373"/>
            <a:ext cx="2393988" cy="369332"/>
          </a:xfrm>
          <a:prstGeom prst="rect">
            <a:avLst/>
          </a:prstGeom>
          <a:noFill/>
        </p:spPr>
        <p:txBody>
          <a:bodyPr wrap="square" rtlCol="0">
            <a:spAutoFit/>
          </a:bodyPr>
          <a:lstStyle/>
          <a:p>
            <a:r>
              <a:rPr lang="en-US" dirty="0" smtClean="0"/>
              <a:t>El </a:t>
            </a:r>
            <a:r>
              <a:rPr lang="en-US" dirty="0" err="1" smtClean="0"/>
              <a:t>invierno</a:t>
            </a:r>
            <a:endParaRPr lang="en-US" dirty="0"/>
          </a:p>
        </p:txBody>
      </p:sp>
      <p:sp>
        <p:nvSpPr>
          <p:cNvPr id="27" name="TextBox 26"/>
          <p:cNvSpPr txBox="1"/>
          <p:nvPr/>
        </p:nvSpPr>
        <p:spPr>
          <a:xfrm rot="19528486">
            <a:off x="7424615" y="3020227"/>
            <a:ext cx="1465385" cy="369332"/>
          </a:xfrm>
          <a:prstGeom prst="rect">
            <a:avLst/>
          </a:prstGeom>
          <a:noFill/>
        </p:spPr>
        <p:txBody>
          <a:bodyPr wrap="square" rtlCol="0">
            <a:spAutoFit/>
          </a:bodyPr>
          <a:lstStyle/>
          <a:p>
            <a:r>
              <a:rPr lang="en-US" dirty="0" smtClean="0"/>
              <a:t>La primavera</a:t>
            </a:r>
            <a:endParaRPr lang="en-US" dirty="0"/>
          </a:p>
        </p:txBody>
      </p:sp>
      <p:sp>
        <p:nvSpPr>
          <p:cNvPr id="28" name="TextBox 27"/>
          <p:cNvSpPr txBox="1"/>
          <p:nvPr/>
        </p:nvSpPr>
        <p:spPr>
          <a:xfrm rot="1481581">
            <a:off x="5476311" y="3940081"/>
            <a:ext cx="1588519" cy="369332"/>
          </a:xfrm>
          <a:prstGeom prst="rect">
            <a:avLst/>
          </a:prstGeom>
          <a:noFill/>
        </p:spPr>
        <p:txBody>
          <a:bodyPr wrap="square" rtlCol="0">
            <a:spAutoFit/>
          </a:bodyPr>
          <a:lstStyle/>
          <a:p>
            <a:r>
              <a:rPr lang="en-US" dirty="0" smtClean="0"/>
              <a:t>El </a:t>
            </a:r>
            <a:r>
              <a:rPr lang="en-US" dirty="0" err="1" smtClean="0"/>
              <a:t>otoño</a:t>
            </a:r>
            <a:endParaRPr lang="en-US" dirty="0"/>
          </a:p>
        </p:txBody>
      </p:sp>
      <p:sp>
        <p:nvSpPr>
          <p:cNvPr id="29" name="TextBox 28"/>
          <p:cNvSpPr txBox="1"/>
          <p:nvPr/>
        </p:nvSpPr>
        <p:spPr>
          <a:xfrm rot="717081">
            <a:off x="2323213" y="298339"/>
            <a:ext cx="1232592" cy="369332"/>
          </a:xfrm>
          <a:prstGeom prst="rect">
            <a:avLst/>
          </a:prstGeom>
          <a:noFill/>
        </p:spPr>
        <p:txBody>
          <a:bodyPr wrap="square" rtlCol="0">
            <a:spAutoFit/>
          </a:bodyPr>
          <a:lstStyle/>
          <a:p>
            <a:r>
              <a:rPr lang="en-US" dirty="0" smtClean="0"/>
              <a:t>El </a:t>
            </a:r>
            <a:r>
              <a:rPr lang="en-US" dirty="0" err="1" smtClean="0"/>
              <a:t>libro</a:t>
            </a:r>
            <a:endParaRPr lang="en-US" dirty="0"/>
          </a:p>
        </p:txBody>
      </p:sp>
      <p:sp>
        <p:nvSpPr>
          <p:cNvPr id="30" name="TextBox 29"/>
          <p:cNvSpPr txBox="1"/>
          <p:nvPr/>
        </p:nvSpPr>
        <p:spPr>
          <a:xfrm>
            <a:off x="4004022" y="1790624"/>
            <a:ext cx="2051538" cy="369332"/>
          </a:xfrm>
          <a:prstGeom prst="rect">
            <a:avLst/>
          </a:prstGeom>
          <a:noFill/>
        </p:spPr>
        <p:txBody>
          <a:bodyPr wrap="square" rtlCol="0">
            <a:spAutoFit/>
          </a:bodyPr>
          <a:lstStyle/>
          <a:p>
            <a:r>
              <a:rPr lang="en-US" dirty="0" smtClean="0"/>
              <a:t>La </a:t>
            </a:r>
            <a:r>
              <a:rPr lang="en-US" dirty="0" err="1" smtClean="0"/>
              <a:t>carpeta</a:t>
            </a:r>
            <a:endParaRPr lang="en-US" dirty="0"/>
          </a:p>
        </p:txBody>
      </p:sp>
      <p:sp>
        <p:nvSpPr>
          <p:cNvPr id="31" name="TextBox 30"/>
          <p:cNvSpPr txBox="1"/>
          <p:nvPr/>
        </p:nvSpPr>
        <p:spPr>
          <a:xfrm rot="20901132">
            <a:off x="79955" y="3294131"/>
            <a:ext cx="1895230" cy="369332"/>
          </a:xfrm>
          <a:prstGeom prst="rect">
            <a:avLst/>
          </a:prstGeom>
          <a:noFill/>
        </p:spPr>
        <p:txBody>
          <a:bodyPr wrap="square" rtlCol="0">
            <a:spAutoFit/>
          </a:bodyPr>
          <a:lstStyle/>
          <a:p>
            <a:r>
              <a:rPr lang="en-US" dirty="0" smtClean="0"/>
              <a:t>El </a:t>
            </a:r>
            <a:r>
              <a:rPr lang="en-US" dirty="0" err="1" smtClean="0"/>
              <a:t>estudiante</a:t>
            </a:r>
            <a:endParaRPr lang="en-US" dirty="0"/>
          </a:p>
        </p:txBody>
      </p:sp>
      <p:sp>
        <p:nvSpPr>
          <p:cNvPr id="32" name="TextBox 31"/>
          <p:cNvSpPr txBox="1"/>
          <p:nvPr/>
        </p:nvSpPr>
        <p:spPr>
          <a:xfrm>
            <a:off x="1934308" y="6150818"/>
            <a:ext cx="3211320" cy="369332"/>
          </a:xfrm>
          <a:prstGeom prst="rect">
            <a:avLst/>
          </a:prstGeom>
          <a:noFill/>
        </p:spPr>
        <p:txBody>
          <a:bodyPr wrap="square" rtlCol="0">
            <a:spAutoFit/>
          </a:bodyPr>
          <a:lstStyle/>
          <a:p>
            <a:r>
              <a:rPr lang="en-US" dirty="0" smtClean="0"/>
              <a:t>La </a:t>
            </a:r>
            <a:r>
              <a:rPr lang="en-US" dirty="0" err="1" smtClean="0"/>
              <a:t>hoja</a:t>
            </a:r>
            <a:r>
              <a:rPr lang="en-US" dirty="0" smtClean="0"/>
              <a:t> de </a:t>
            </a:r>
            <a:r>
              <a:rPr lang="en-US" dirty="0" err="1" smtClean="0"/>
              <a:t>papel</a:t>
            </a:r>
            <a:endParaRPr lang="en-US" dirty="0"/>
          </a:p>
        </p:txBody>
      </p:sp>
      <p:sp>
        <p:nvSpPr>
          <p:cNvPr id="33" name="TextBox 32"/>
          <p:cNvSpPr txBox="1"/>
          <p:nvPr/>
        </p:nvSpPr>
        <p:spPr>
          <a:xfrm rot="1093371">
            <a:off x="7448996" y="390769"/>
            <a:ext cx="1441004" cy="369332"/>
          </a:xfrm>
          <a:prstGeom prst="rect">
            <a:avLst/>
          </a:prstGeom>
          <a:noFill/>
        </p:spPr>
        <p:txBody>
          <a:bodyPr wrap="square" rtlCol="0">
            <a:spAutoFit/>
          </a:bodyPr>
          <a:lstStyle/>
          <a:p>
            <a:r>
              <a:rPr lang="en-US" dirty="0" smtClean="0">
                <a:solidFill>
                  <a:srgbClr val="FFFFFF"/>
                </a:solidFill>
              </a:rPr>
              <a:t>La </a:t>
            </a:r>
            <a:r>
              <a:rPr lang="en-US" dirty="0" err="1" smtClean="0">
                <a:solidFill>
                  <a:srgbClr val="FFFFFF"/>
                </a:solidFill>
              </a:rPr>
              <a:t>carpeta</a:t>
            </a:r>
            <a:endParaRPr lang="en-US" dirty="0">
              <a:solidFill>
                <a:srgbClr val="FFFFFF"/>
              </a:solidFill>
            </a:endParaRPr>
          </a:p>
        </p:txBody>
      </p:sp>
      <p:sp>
        <p:nvSpPr>
          <p:cNvPr id="34" name="TextBox 33"/>
          <p:cNvSpPr txBox="1"/>
          <p:nvPr/>
        </p:nvSpPr>
        <p:spPr>
          <a:xfrm rot="1081623">
            <a:off x="7284103" y="2316484"/>
            <a:ext cx="1682884" cy="369332"/>
          </a:xfrm>
          <a:prstGeom prst="rect">
            <a:avLst/>
          </a:prstGeom>
          <a:noFill/>
        </p:spPr>
        <p:txBody>
          <a:bodyPr wrap="square" rtlCol="0">
            <a:spAutoFit/>
          </a:bodyPr>
          <a:lstStyle/>
          <a:p>
            <a:r>
              <a:rPr lang="en-US" dirty="0" smtClean="0"/>
              <a:t>El </a:t>
            </a:r>
            <a:r>
              <a:rPr lang="en-US" dirty="0" err="1" smtClean="0"/>
              <a:t>cuaderno</a:t>
            </a:r>
            <a:endParaRPr lang="en-US" dirty="0"/>
          </a:p>
        </p:txBody>
      </p:sp>
      <p:sp>
        <p:nvSpPr>
          <p:cNvPr id="35" name="TextBox 34"/>
          <p:cNvSpPr txBox="1"/>
          <p:nvPr/>
        </p:nvSpPr>
        <p:spPr>
          <a:xfrm rot="245222">
            <a:off x="4470121" y="540184"/>
            <a:ext cx="2032000" cy="369332"/>
          </a:xfrm>
          <a:prstGeom prst="rect">
            <a:avLst/>
          </a:prstGeom>
          <a:noFill/>
        </p:spPr>
        <p:txBody>
          <a:bodyPr wrap="square" rtlCol="0">
            <a:spAutoFit/>
          </a:bodyPr>
          <a:lstStyle/>
          <a:p>
            <a:r>
              <a:rPr lang="en-US" dirty="0" err="1" smtClean="0"/>
              <a:t>diciembre</a:t>
            </a:r>
            <a:endParaRPr lang="en-US" dirty="0"/>
          </a:p>
        </p:txBody>
      </p:sp>
      <p:sp>
        <p:nvSpPr>
          <p:cNvPr id="36" name="TextBox 35"/>
          <p:cNvSpPr txBox="1"/>
          <p:nvPr/>
        </p:nvSpPr>
        <p:spPr>
          <a:xfrm rot="1443172">
            <a:off x="7771107" y="5750490"/>
            <a:ext cx="1188035" cy="369332"/>
          </a:xfrm>
          <a:prstGeom prst="rect">
            <a:avLst/>
          </a:prstGeom>
          <a:noFill/>
        </p:spPr>
        <p:txBody>
          <a:bodyPr wrap="square" rtlCol="0">
            <a:spAutoFit/>
          </a:bodyPr>
          <a:lstStyle/>
          <a:p>
            <a:r>
              <a:rPr lang="en-US" dirty="0" smtClean="0"/>
              <a:t>nada</a:t>
            </a:r>
            <a:endParaRPr lang="en-US" dirty="0"/>
          </a:p>
        </p:txBody>
      </p:sp>
      <p:sp>
        <p:nvSpPr>
          <p:cNvPr id="37" name="TextBox 36"/>
          <p:cNvSpPr txBox="1"/>
          <p:nvPr/>
        </p:nvSpPr>
        <p:spPr>
          <a:xfrm rot="20829059">
            <a:off x="2448760" y="4841501"/>
            <a:ext cx="1994692" cy="369332"/>
          </a:xfrm>
          <a:prstGeom prst="rect">
            <a:avLst/>
          </a:prstGeom>
          <a:noFill/>
        </p:spPr>
        <p:txBody>
          <a:bodyPr wrap="square" rtlCol="0">
            <a:spAutoFit/>
          </a:bodyPr>
          <a:lstStyle/>
          <a:p>
            <a:r>
              <a:rPr lang="en-US" dirty="0" smtClean="0"/>
              <a:t>gracias</a:t>
            </a:r>
            <a:endParaRPr lang="en-US" dirty="0"/>
          </a:p>
        </p:txBody>
      </p:sp>
      <p:sp>
        <p:nvSpPr>
          <p:cNvPr id="38" name="TextBox 37"/>
          <p:cNvSpPr txBox="1"/>
          <p:nvPr/>
        </p:nvSpPr>
        <p:spPr>
          <a:xfrm>
            <a:off x="3863272" y="4255001"/>
            <a:ext cx="3206076" cy="369332"/>
          </a:xfrm>
          <a:prstGeom prst="rect">
            <a:avLst/>
          </a:prstGeom>
          <a:noFill/>
        </p:spPr>
        <p:txBody>
          <a:bodyPr wrap="square" rtlCol="0">
            <a:spAutoFit/>
          </a:bodyPr>
          <a:lstStyle/>
          <a:p>
            <a:r>
              <a:rPr lang="en-US" dirty="0" err="1" smtClean="0"/>
              <a:t>Hasta</a:t>
            </a:r>
            <a:r>
              <a:rPr lang="en-US" dirty="0" smtClean="0"/>
              <a:t> </a:t>
            </a:r>
            <a:r>
              <a:rPr lang="en-US" dirty="0" err="1" smtClean="0"/>
              <a:t>luego</a:t>
            </a:r>
            <a:endParaRPr lang="en-US" dirty="0"/>
          </a:p>
        </p:txBody>
      </p:sp>
      <p:sp>
        <p:nvSpPr>
          <p:cNvPr id="39" name="TextBox 38"/>
          <p:cNvSpPr txBox="1"/>
          <p:nvPr/>
        </p:nvSpPr>
        <p:spPr>
          <a:xfrm>
            <a:off x="4459543" y="5794204"/>
            <a:ext cx="2254239" cy="369332"/>
          </a:xfrm>
          <a:prstGeom prst="rect">
            <a:avLst/>
          </a:prstGeom>
          <a:noFill/>
        </p:spPr>
        <p:txBody>
          <a:bodyPr wrap="square" rtlCol="0">
            <a:spAutoFit/>
          </a:bodyPr>
          <a:lstStyle/>
          <a:p>
            <a:r>
              <a:rPr lang="en-US" dirty="0" smtClean="0"/>
              <a:t>¿</a:t>
            </a:r>
            <a:r>
              <a:rPr lang="en-US" dirty="0" err="1" smtClean="0"/>
              <a:t>Qué</a:t>
            </a:r>
            <a:r>
              <a:rPr lang="en-US" dirty="0" smtClean="0"/>
              <a:t> </a:t>
            </a:r>
            <a:r>
              <a:rPr lang="en-US" dirty="0" err="1" smtClean="0"/>
              <a:t>pasa</a:t>
            </a:r>
            <a:r>
              <a:rPr lang="en-US" dirty="0" smtClean="0"/>
              <a:t>?</a:t>
            </a:r>
            <a:endParaRPr lang="en-US" dirty="0"/>
          </a:p>
        </p:txBody>
      </p:sp>
      <p:sp>
        <p:nvSpPr>
          <p:cNvPr id="40" name="TextBox 39"/>
          <p:cNvSpPr txBox="1"/>
          <p:nvPr/>
        </p:nvSpPr>
        <p:spPr>
          <a:xfrm rot="1641602">
            <a:off x="1235670" y="2833097"/>
            <a:ext cx="2393988" cy="369332"/>
          </a:xfrm>
          <a:prstGeom prst="rect">
            <a:avLst/>
          </a:prstGeom>
          <a:noFill/>
        </p:spPr>
        <p:txBody>
          <a:bodyPr wrap="square" rtlCol="0">
            <a:spAutoFit/>
          </a:bodyPr>
          <a:lstStyle/>
          <a:p>
            <a:r>
              <a:rPr lang="en-US" dirty="0" err="1" smtClean="0"/>
              <a:t>Por</a:t>
            </a:r>
            <a:r>
              <a:rPr lang="en-US" dirty="0" smtClean="0"/>
              <a:t> favor</a:t>
            </a:r>
            <a:endParaRPr lang="en-US" dirty="0"/>
          </a:p>
        </p:txBody>
      </p:sp>
      <p:sp>
        <p:nvSpPr>
          <p:cNvPr id="41" name="TextBox 40"/>
          <p:cNvSpPr txBox="1"/>
          <p:nvPr/>
        </p:nvSpPr>
        <p:spPr>
          <a:xfrm>
            <a:off x="6973483" y="4255001"/>
            <a:ext cx="2705005" cy="369332"/>
          </a:xfrm>
          <a:prstGeom prst="rect">
            <a:avLst/>
          </a:prstGeom>
          <a:noFill/>
        </p:spPr>
        <p:txBody>
          <a:bodyPr wrap="square" rtlCol="0">
            <a:spAutoFit/>
          </a:bodyPr>
          <a:lstStyle/>
          <a:p>
            <a:r>
              <a:rPr lang="en-US" dirty="0" smtClean="0"/>
              <a:t>La </a:t>
            </a:r>
            <a:r>
              <a:rPr lang="en-US" dirty="0" err="1" smtClean="0"/>
              <a:t>sala</a:t>
            </a:r>
            <a:r>
              <a:rPr lang="en-US" dirty="0" smtClean="0"/>
              <a:t> de </a:t>
            </a:r>
            <a:r>
              <a:rPr lang="en-US" dirty="0" err="1" smtClean="0"/>
              <a:t>clases</a:t>
            </a:r>
            <a:endParaRPr lang="en-US" dirty="0"/>
          </a:p>
        </p:txBody>
      </p:sp>
      <p:sp>
        <p:nvSpPr>
          <p:cNvPr id="42" name="TextBox 41"/>
          <p:cNvSpPr txBox="1"/>
          <p:nvPr/>
        </p:nvSpPr>
        <p:spPr>
          <a:xfrm>
            <a:off x="2254273" y="1528558"/>
            <a:ext cx="1939145" cy="369332"/>
          </a:xfrm>
          <a:prstGeom prst="rect">
            <a:avLst/>
          </a:prstGeom>
          <a:noFill/>
        </p:spPr>
        <p:txBody>
          <a:bodyPr wrap="square" rtlCol="0">
            <a:spAutoFit/>
          </a:bodyPr>
          <a:lstStyle/>
          <a:p>
            <a:r>
              <a:rPr lang="en-US" dirty="0" err="1" smtClean="0"/>
              <a:t>Hace</a:t>
            </a:r>
            <a:r>
              <a:rPr lang="en-US" dirty="0" smtClean="0"/>
              <a:t> </a:t>
            </a:r>
            <a:r>
              <a:rPr lang="en-US" dirty="0" err="1" smtClean="0"/>
              <a:t>frío</a:t>
            </a:r>
            <a:r>
              <a:rPr lang="en-US" dirty="0" smtClean="0"/>
              <a:t>.</a:t>
            </a:r>
            <a:endParaRPr lang="en-US" dirty="0"/>
          </a:p>
        </p:txBody>
      </p:sp>
      <p:sp>
        <p:nvSpPr>
          <p:cNvPr id="44" name="TextBox 43"/>
          <p:cNvSpPr txBox="1"/>
          <p:nvPr/>
        </p:nvSpPr>
        <p:spPr>
          <a:xfrm>
            <a:off x="5119077" y="6520150"/>
            <a:ext cx="2946991" cy="369332"/>
          </a:xfrm>
          <a:prstGeom prst="rect">
            <a:avLst/>
          </a:prstGeom>
          <a:noFill/>
        </p:spPr>
        <p:txBody>
          <a:bodyPr wrap="square" rtlCol="0">
            <a:spAutoFit/>
          </a:bodyPr>
          <a:lstStyle/>
          <a:p>
            <a:r>
              <a:rPr lang="en-US" dirty="0" err="1" smtClean="0"/>
              <a:t>Hace</a:t>
            </a:r>
            <a:r>
              <a:rPr lang="en-US" dirty="0" smtClean="0"/>
              <a:t> </a:t>
            </a:r>
            <a:r>
              <a:rPr lang="en-US" dirty="0" err="1" smtClean="0"/>
              <a:t>calor</a:t>
            </a:r>
            <a:endParaRPr lang="en-US" dirty="0"/>
          </a:p>
        </p:txBody>
      </p:sp>
      <p:sp>
        <p:nvSpPr>
          <p:cNvPr id="45" name="TextBox 44"/>
          <p:cNvSpPr txBox="1"/>
          <p:nvPr/>
        </p:nvSpPr>
        <p:spPr>
          <a:xfrm>
            <a:off x="5932646" y="1236626"/>
            <a:ext cx="1812106" cy="369332"/>
          </a:xfrm>
          <a:prstGeom prst="rect">
            <a:avLst/>
          </a:prstGeom>
          <a:noFill/>
        </p:spPr>
        <p:txBody>
          <a:bodyPr wrap="square" rtlCol="0">
            <a:spAutoFit/>
          </a:bodyPr>
          <a:lstStyle/>
          <a:p>
            <a:r>
              <a:rPr lang="en-US" dirty="0" err="1" smtClean="0"/>
              <a:t>Nieva</a:t>
            </a:r>
            <a:endParaRPr lang="en-US" dirty="0"/>
          </a:p>
        </p:txBody>
      </p:sp>
      <p:sp>
        <p:nvSpPr>
          <p:cNvPr id="46" name="TextBox 45"/>
          <p:cNvSpPr txBox="1"/>
          <p:nvPr/>
        </p:nvSpPr>
        <p:spPr>
          <a:xfrm rot="20842179">
            <a:off x="7427217" y="6163536"/>
            <a:ext cx="1484562" cy="369332"/>
          </a:xfrm>
          <a:prstGeom prst="rect">
            <a:avLst/>
          </a:prstGeom>
          <a:noFill/>
        </p:spPr>
        <p:txBody>
          <a:bodyPr wrap="square" rtlCol="0">
            <a:spAutoFit/>
          </a:bodyPr>
          <a:lstStyle/>
          <a:p>
            <a:r>
              <a:rPr lang="en-US" dirty="0" err="1" smtClean="0"/>
              <a:t>Hace</a:t>
            </a:r>
            <a:r>
              <a:rPr lang="en-US" dirty="0" smtClean="0"/>
              <a:t> </a:t>
            </a:r>
            <a:r>
              <a:rPr lang="en-US" dirty="0" err="1" smtClean="0"/>
              <a:t>viento</a:t>
            </a:r>
            <a:endParaRPr lang="en-US" dirty="0"/>
          </a:p>
        </p:txBody>
      </p:sp>
      <p:sp>
        <p:nvSpPr>
          <p:cNvPr id="47" name="TextBox 46"/>
          <p:cNvSpPr txBox="1"/>
          <p:nvPr/>
        </p:nvSpPr>
        <p:spPr>
          <a:xfrm>
            <a:off x="1186698" y="4606044"/>
            <a:ext cx="2393988" cy="369332"/>
          </a:xfrm>
          <a:prstGeom prst="rect">
            <a:avLst/>
          </a:prstGeom>
          <a:noFill/>
        </p:spPr>
        <p:txBody>
          <a:bodyPr wrap="square" rtlCol="0">
            <a:spAutoFit/>
          </a:bodyPr>
          <a:lstStyle/>
          <a:p>
            <a:r>
              <a:rPr lang="en-US" dirty="0" err="1" smtClean="0"/>
              <a:t>Hace</a:t>
            </a:r>
            <a:r>
              <a:rPr lang="en-US" dirty="0" smtClean="0"/>
              <a:t> sol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70775" y="1050554"/>
            <a:ext cx="1473701" cy="369332"/>
          </a:xfrm>
          <a:prstGeom prst="rect">
            <a:avLst/>
          </a:prstGeom>
          <a:noFill/>
        </p:spPr>
        <p:txBody>
          <a:bodyPr wrap="square" rtlCol="0">
            <a:spAutoFit/>
          </a:bodyPr>
          <a:lstStyle/>
          <a:p>
            <a:r>
              <a:rPr lang="en-US" dirty="0" smtClean="0"/>
              <a:t>El </a:t>
            </a:r>
            <a:r>
              <a:rPr lang="en-US" dirty="0" err="1" smtClean="0"/>
              <a:t>lápiz</a:t>
            </a:r>
            <a:endParaRPr lang="en-US" dirty="0"/>
          </a:p>
        </p:txBody>
      </p:sp>
      <p:sp>
        <p:nvSpPr>
          <p:cNvPr id="5" name="TextBox 4"/>
          <p:cNvSpPr txBox="1"/>
          <p:nvPr/>
        </p:nvSpPr>
        <p:spPr>
          <a:xfrm>
            <a:off x="3119856" y="3214381"/>
            <a:ext cx="2963079" cy="369332"/>
          </a:xfrm>
          <a:prstGeom prst="rect">
            <a:avLst/>
          </a:prstGeom>
          <a:noFill/>
        </p:spPr>
        <p:txBody>
          <a:bodyPr wrap="square" rtlCol="0">
            <a:spAutoFit/>
          </a:bodyPr>
          <a:lstStyle/>
          <a:p>
            <a:r>
              <a:rPr lang="en-US" dirty="0" smtClean="0"/>
              <a:t>Es la </a:t>
            </a:r>
            <a:r>
              <a:rPr lang="en-US" dirty="0" err="1" smtClean="0"/>
              <a:t>una</a:t>
            </a:r>
            <a:endParaRPr lang="en-US" dirty="0"/>
          </a:p>
        </p:txBody>
      </p:sp>
      <p:sp>
        <p:nvSpPr>
          <p:cNvPr id="6" name="TextBox 5"/>
          <p:cNvSpPr txBox="1"/>
          <p:nvPr/>
        </p:nvSpPr>
        <p:spPr>
          <a:xfrm>
            <a:off x="3731285" y="658556"/>
            <a:ext cx="3856706" cy="369332"/>
          </a:xfrm>
          <a:prstGeom prst="rect">
            <a:avLst/>
          </a:prstGeom>
          <a:noFill/>
        </p:spPr>
        <p:txBody>
          <a:bodyPr wrap="square" rtlCol="0">
            <a:spAutoFit/>
          </a:bodyPr>
          <a:lstStyle/>
          <a:p>
            <a:r>
              <a:rPr lang="en-US" dirty="0" smtClean="0"/>
              <a:t>La </a:t>
            </a:r>
            <a:r>
              <a:rPr lang="en-US" dirty="0" err="1" smtClean="0"/>
              <a:t>mano</a:t>
            </a:r>
            <a:endParaRPr lang="en-US" dirty="0"/>
          </a:p>
        </p:txBody>
      </p:sp>
      <p:sp>
        <p:nvSpPr>
          <p:cNvPr id="7" name="TextBox 6"/>
          <p:cNvSpPr txBox="1"/>
          <p:nvPr/>
        </p:nvSpPr>
        <p:spPr>
          <a:xfrm>
            <a:off x="1677511" y="4578533"/>
            <a:ext cx="3731285" cy="369332"/>
          </a:xfrm>
          <a:prstGeom prst="rect">
            <a:avLst/>
          </a:prstGeom>
          <a:noFill/>
        </p:spPr>
        <p:txBody>
          <a:bodyPr wrap="square" rtlCol="0">
            <a:spAutoFit/>
          </a:bodyPr>
          <a:lstStyle/>
          <a:p>
            <a:r>
              <a:rPr lang="en-US" dirty="0" smtClean="0"/>
              <a:t>La </a:t>
            </a:r>
            <a:r>
              <a:rPr lang="en-US" dirty="0" err="1" smtClean="0"/>
              <a:t>cabeza</a:t>
            </a:r>
            <a:endParaRPr lang="en-US" dirty="0"/>
          </a:p>
        </p:txBody>
      </p:sp>
      <p:sp>
        <p:nvSpPr>
          <p:cNvPr id="8" name="TextBox 7"/>
          <p:cNvSpPr txBox="1"/>
          <p:nvPr/>
        </p:nvSpPr>
        <p:spPr>
          <a:xfrm>
            <a:off x="6443522" y="2634225"/>
            <a:ext cx="2700478" cy="369332"/>
          </a:xfrm>
          <a:prstGeom prst="rect">
            <a:avLst/>
          </a:prstGeom>
          <a:noFill/>
        </p:spPr>
        <p:txBody>
          <a:bodyPr wrap="square" rtlCol="0">
            <a:spAutoFit/>
          </a:bodyPr>
          <a:lstStyle/>
          <a:p>
            <a:r>
              <a:rPr lang="en-US" dirty="0" smtClean="0"/>
              <a:t>El </a:t>
            </a:r>
            <a:r>
              <a:rPr lang="en-US" dirty="0" err="1" smtClean="0"/>
              <a:t>brazo</a:t>
            </a:r>
            <a:endParaRPr lang="en-US" dirty="0"/>
          </a:p>
        </p:txBody>
      </p:sp>
      <p:sp>
        <p:nvSpPr>
          <p:cNvPr id="9" name="TextBox 8"/>
          <p:cNvSpPr txBox="1"/>
          <p:nvPr/>
        </p:nvSpPr>
        <p:spPr>
          <a:xfrm>
            <a:off x="5659638" y="4947865"/>
            <a:ext cx="3484362" cy="369332"/>
          </a:xfrm>
          <a:prstGeom prst="rect">
            <a:avLst/>
          </a:prstGeom>
          <a:noFill/>
        </p:spPr>
        <p:txBody>
          <a:bodyPr wrap="square" rtlCol="0">
            <a:spAutoFit/>
          </a:bodyPr>
          <a:lstStyle/>
          <a:p>
            <a:r>
              <a:rPr lang="en-US" dirty="0" err="1" smtClean="0"/>
              <a:t>llueve</a:t>
            </a:r>
            <a:endParaRPr lang="en-US" dirty="0"/>
          </a:p>
        </p:txBody>
      </p:sp>
      <p:sp>
        <p:nvSpPr>
          <p:cNvPr id="10" name="TextBox 9"/>
          <p:cNvSpPr txBox="1"/>
          <p:nvPr/>
        </p:nvSpPr>
        <p:spPr>
          <a:xfrm>
            <a:off x="799561" y="2634225"/>
            <a:ext cx="3637219" cy="369332"/>
          </a:xfrm>
          <a:prstGeom prst="rect">
            <a:avLst/>
          </a:prstGeom>
          <a:noFill/>
        </p:spPr>
        <p:txBody>
          <a:bodyPr wrap="square" rtlCol="0">
            <a:spAutoFit/>
          </a:bodyPr>
          <a:lstStyle/>
          <a:p>
            <a:r>
              <a:rPr lang="en-US" dirty="0" smtClean="0"/>
              <a:t>La </a:t>
            </a:r>
            <a:r>
              <a:rPr lang="en-US" dirty="0" err="1" smtClean="0"/>
              <a:t>estación</a:t>
            </a:r>
            <a:endParaRPr lang="en-US" dirty="0"/>
          </a:p>
        </p:txBody>
      </p:sp>
      <p:sp>
        <p:nvSpPr>
          <p:cNvPr id="11" name="TextBox 10"/>
          <p:cNvSpPr txBox="1"/>
          <p:nvPr/>
        </p:nvSpPr>
        <p:spPr>
          <a:xfrm>
            <a:off x="1003371" y="6005405"/>
            <a:ext cx="2116485" cy="369332"/>
          </a:xfrm>
          <a:prstGeom prst="rect">
            <a:avLst/>
          </a:prstGeom>
          <a:noFill/>
        </p:spPr>
        <p:txBody>
          <a:bodyPr wrap="square" rtlCol="0">
            <a:spAutoFit/>
          </a:bodyPr>
          <a:lstStyle/>
          <a:p>
            <a:r>
              <a:rPr lang="en-US" dirty="0" smtClean="0"/>
              <a:t>El </a:t>
            </a:r>
            <a:r>
              <a:rPr lang="en-US" dirty="0" err="1" smtClean="0"/>
              <a:t>tiempo</a:t>
            </a:r>
            <a:endParaRPr lang="en-US" dirty="0"/>
          </a:p>
        </p:txBody>
      </p:sp>
      <p:sp>
        <p:nvSpPr>
          <p:cNvPr id="12" name="TextBox 11"/>
          <p:cNvSpPr txBox="1"/>
          <p:nvPr/>
        </p:nvSpPr>
        <p:spPr>
          <a:xfrm>
            <a:off x="3731285" y="6005405"/>
            <a:ext cx="3856706" cy="369332"/>
          </a:xfrm>
          <a:prstGeom prst="rect">
            <a:avLst/>
          </a:prstGeom>
          <a:noFill/>
        </p:spPr>
        <p:txBody>
          <a:bodyPr wrap="square" rtlCol="0">
            <a:spAutoFit/>
          </a:bodyPr>
          <a:lstStyle/>
          <a:p>
            <a:r>
              <a:rPr lang="en-US" dirty="0" err="1" smtClean="0"/>
              <a:t>Hasta</a:t>
            </a:r>
            <a:r>
              <a:rPr lang="en-US" dirty="0" smtClean="0"/>
              <a:t> </a:t>
            </a:r>
            <a:r>
              <a:rPr lang="en-US" dirty="0" err="1" smtClean="0"/>
              <a:t>mañana</a:t>
            </a:r>
            <a:endParaRPr lang="en-US" dirty="0"/>
          </a:p>
        </p:txBody>
      </p:sp>
      <p:sp>
        <p:nvSpPr>
          <p:cNvPr id="13" name="TextBox 12"/>
          <p:cNvSpPr txBox="1"/>
          <p:nvPr/>
        </p:nvSpPr>
        <p:spPr>
          <a:xfrm>
            <a:off x="3119856" y="1646390"/>
            <a:ext cx="3543153" cy="369332"/>
          </a:xfrm>
          <a:prstGeom prst="rect">
            <a:avLst/>
          </a:prstGeom>
          <a:noFill/>
        </p:spPr>
        <p:txBody>
          <a:bodyPr wrap="square" rtlCol="0">
            <a:spAutoFit/>
          </a:bodyPr>
          <a:lstStyle/>
          <a:p>
            <a:r>
              <a:rPr lang="en-US" dirty="0" smtClean="0"/>
              <a:t>¿</a:t>
            </a:r>
            <a:r>
              <a:rPr lang="en-US" dirty="0" err="1" smtClean="0"/>
              <a:t>qué</a:t>
            </a:r>
            <a:r>
              <a:rPr lang="en-US" dirty="0" smtClean="0"/>
              <a:t> </a:t>
            </a:r>
            <a:r>
              <a:rPr lang="en-US" dirty="0" err="1" smtClean="0"/>
              <a:t>hora</a:t>
            </a:r>
            <a:r>
              <a:rPr lang="en-US" dirty="0" smtClean="0"/>
              <a:t> </a:t>
            </a:r>
            <a:r>
              <a:rPr lang="en-US" dirty="0" err="1" smtClean="0"/>
              <a:t>es</a:t>
            </a:r>
            <a:r>
              <a:rPr lang="en-US" dirty="0" smtClean="0"/>
              <a:t>?</a:t>
            </a:r>
            <a:endParaRPr lang="en-US" dirty="0"/>
          </a:p>
        </p:txBody>
      </p:sp>
      <p:sp>
        <p:nvSpPr>
          <p:cNvPr id="14" name="TextBox 13"/>
          <p:cNvSpPr txBox="1"/>
          <p:nvPr/>
        </p:nvSpPr>
        <p:spPr>
          <a:xfrm>
            <a:off x="6082935" y="3768379"/>
            <a:ext cx="3355021" cy="369332"/>
          </a:xfrm>
          <a:prstGeom prst="rect">
            <a:avLst/>
          </a:prstGeom>
          <a:noFill/>
        </p:spPr>
        <p:txBody>
          <a:bodyPr wrap="square" rtlCol="0">
            <a:spAutoFit/>
          </a:bodyPr>
          <a:lstStyle/>
          <a:p>
            <a:r>
              <a:rPr lang="en-US" dirty="0" smtClean="0"/>
              <a:t>?</a:t>
            </a:r>
            <a:r>
              <a:rPr lang="en-US" dirty="0" err="1" smtClean="0"/>
              <a:t>cómo</a:t>
            </a:r>
            <a:r>
              <a:rPr lang="en-US" dirty="0" smtClean="0"/>
              <a:t> </a:t>
            </a:r>
            <a:r>
              <a:rPr lang="en-US" dirty="0" err="1" smtClean="0"/>
              <a:t>estas</a:t>
            </a:r>
            <a:r>
              <a:rPr lang="en-US" dirty="0" smtClean="0"/>
              <a:t>?</a:t>
            </a:r>
            <a:endParaRPr lang="en-US" dirty="0"/>
          </a:p>
        </p:txBody>
      </p:sp>
      <p:sp>
        <p:nvSpPr>
          <p:cNvPr id="15" name="TextBox 14"/>
          <p:cNvSpPr txBox="1"/>
          <p:nvPr/>
        </p:nvSpPr>
        <p:spPr>
          <a:xfrm rot="20048337">
            <a:off x="438975" y="3953045"/>
            <a:ext cx="2179196" cy="369332"/>
          </a:xfrm>
          <a:prstGeom prst="rect">
            <a:avLst/>
          </a:prstGeom>
          <a:noFill/>
        </p:spPr>
        <p:txBody>
          <a:bodyPr wrap="square" rtlCol="0">
            <a:spAutoFit/>
          </a:bodyPr>
          <a:lstStyle/>
          <a:p>
            <a:r>
              <a:rPr lang="en-US" dirty="0" err="1" smtClean="0"/>
              <a:t>señor</a:t>
            </a:r>
            <a:endParaRPr lang="en-US" dirty="0"/>
          </a:p>
        </p:txBody>
      </p:sp>
      <p:sp>
        <p:nvSpPr>
          <p:cNvPr id="16" name="TextBox 15"/>
          <p:cNvSpPr txBox="1"/>
          <p:nvPr/>
        </p:nvSpPr>
        <p:spPr>
          <a:xfrm rot="1845179">
            <a:off x="7337149" y="5317197"/>
            <a:ext cx="1614800" cy="369332"/>
          </a:xfrm>
          <a:prstGeom prst="rect">
            <a:avLst/>
          </a:prstGeom>
          <a:noFill/>
        </p:spPr>
        <p:txBody>
          <a:bodyPr wrap="square" rtlCol="0">
            <a:spAutoFit/>
          </a:bodyPr>
          <a:lstStyle/>
          <a:p>
            <a:r>
              <a:rPr lang="en-US" dirty="0" err="1" smtClean="0"/>
              <a:t>señorita</a:t>
            </a:r>
            <a:endParaRPr lang="en-US" dirty="0"/>
          </a:p>
        </p:txBody>
      </p:sp>
      <p:sp>
        <p:nvSpPr>
          <p:cNvPr id="17" name="TextBox 16"/>
          <p:cNvSpPr txBox="1"/>
          <p:nvPr/>
        </p:nvSpPr>
        <p:spPr>
          <a:xfrm>
            <a:off x="799561" y="729070"/>
            <a:ext cx="3245277" cy="369332"/>
          </a:xfrm>
          <a:prstGeom prst="rect">
            <a:avLst/>
          </a:prstGeom>
          <a:noFill/>
        </p:spPr>
        <p:txBody>
          <a:bodyPr wrap="square" rtlCol="0">
            <a:spAutoFit/>
          </a:bodyPr>
          <a:lstStyle/>
          <a:p>
            <a:r>
              <a:rPr lang="en-US" dirty="0" smtClean="0"/>
              <a:t>Son </a:t>
            </a:r>
            <a:r>
              <a:rPr lang="en-US" dirty="0" err="1" smtClean="0"/>
              <a:t>las</a:t>
            </a:r>
            <a:r>
              <a:rPr lang="en-US" dirty="0" smtClean="0"/>
              <a:t> dos </a:t>
            </a:r>
            <a:r>
              <a:rPr lang="en-US" dirty="0" err="1" smtClean="0"/>
              <a:t>y</a:t>
            </a:r>
            <a:r>
              <a:rPr lang="en-US" dirty="0" smtClean="0"/>
              <a:t> media</a:t>
            </a:r>
            <a:endParaRPr lang="en-US" dirty="0"/>
          </a:p>
        </p:txBody>
      </p:sp>
      <p:sp>
        <p:nvSpPr>
          <p:cNvPr id="18" name="TextBox 17"/>
          <p:cNvSpPr txBox="1"/>
          <p:nvPr/>
        </p:nvSpPr>
        <p:spPr>
          <a:xfrm rot="1003452">
            <a:off x="5659638" y="635890"/>
            <a:ext cx="1473701" cy="369332"/>
          </a:xfrm>
          <a:prstGeom prst="rect">
            <a:avLst/>
          </a:prstGeom>
          <a:noFill/>
        </p:spPr>
        <p:txBody>
          <a:bodyPr wrap="square" rtlCol="0">
            <a:spAutoFit/>
          </a:bodyPr>
          <a:lstStyle/>
          <a:p>
            <a:r>
              <a:rPr lang="en-US" dirty="0" err="1" smtClean="0"/>
              <a:t>Nos</a:t>
            </a:r>
            <a:r>
              <a:rPr lang="en-US" dirty="0" smtClean="0"/>
              <a:t> </a:t>
            </a:r>
            <a:r>
              <a:rPr lang="en-US" dirty="0" err="1" smtClean="0"/>
              <a:t>vemos</a:t>
            </a:r>
            <a:endParaRPr lang="en-US" dirty="0"/>
          </a:p>
        </p:txBody>
      </p:sp>
      <p:sp>
        <p:nvSpPr>
          <p:cNvPr id="19" name="TextBox 18"/>
          <p:cNvSpPr txBox="1"/>
          <p:nvPr/>
        </p:nvSpPr>
        <p:spPr>
          <a:xfrm rot="1010292">
            <a:off x="4044838" y="2634225"/>
            <a:ext cx="2038097" cy="369332"/>
          </a:xfrm>
          <a:prstGeom prst="rect">
            <a:avLst/>
          </a:prstGeom>
          <a:noFill/>
        </p:spPr>
        <p:txBody>
          <a:bodyPr wrap="square" rtlCol="0">
            <a:spAutoFit/>
          </a:bodyPr>
          <a:lstStyle/>
          <a:p>
            <a:r>
              <a:rPr lang="en-US" dirty="0" err="1" smtClean="0"/>
              <a:t>cuarto</a:t>
            </a:r>
            <a:endParaRPr lang="en-US" dirty="0"/>
          </a:p>
        </p:txBody>
      </p:sp>
      <p:sp>
        <p:nvSpPr>
          <p:cNvPr id="20" name="TextBox 19"/>
          <p:cNvSpPr txBox="1"/>
          <p:nvPr/>
        </p:nvSpPr>
        <p:spPr>
          <a:xfrm rot="20982049">
            <a:off x="6443522" y="6073416"/>
            <a:ext cx="2100807" cy="369332"/>
          </a:xfrm>
          <a:prstGeom prst="rect">
            <a:avLst/>
          </a:prstGeom>
          <a:noFill/>
        </p:spPr>
        <p:txBody>
          <a:bodyPr wrap="square" rtlCol="0">
            <a:spAutoFit/>
          </a:bodyPr>
          <a:lstStyle/>
          <a:p>
            <a:r>
              <a:rPr lang="en-US" dirty="0" smtClean="0"/>
              <a:t>El </a:t>
            </a:r>
            <a:r>
              <a:rPr lang="en-US" dirty="0" err="1" smtClean="0"/>
              <a:t>año</a:t>
            </a:r>
            <a:endParaRPr lang="en-US" dirty="0"/>
          </a:p>
        </p:txBody>
      </p:sp>
      <p:sp>
        <p:nvSpPr>
          <p:cNvPr id="21" name="TextBox 20"/>
          <p:cNvSpPr txBox="1"/>
          <p:nvPr/>
        </p:nvSpPr>
        <p:spPr>
          <a:xfrm rot="20360800">
            <a:off x="3731285" y="4249255"/>
            <a:ext cx="2696145" cy="369332"/>
          </a:xfrm>
          <a:prstGeom prst="rect">
            <a:avLst/>
          </a:prstGeom>
          <a:noFill/>
        </p:spPr>
        <p:txBody>
          <a:bodyPr wrap="square" rtlCol="0">
            <a:spAutoFit/>
          </a:bodyPr>
          <a:lstStyle/>
          <a:p>
            <a:r>
              <a:rPr lang="en-US" dirty="0" err="1" smtClean="0"/>
              <a:t>enero</a:t>
            </a:r>
            <a:endParaRPr lang="en-US" dirty="0"/>
          </a:p>
        </p:txBody>
      </p:sp>
      <p:sp>
        <p:nvSpPr>
          <p:cNvPr id="22" name="TextBox 21"/>
          <p:cNvSpPr txBox="1"/>
          <p:nvPr/>
        </p:nvSpPr>
        <p:spPr>
          <a:xfrm>
            <a:off x="7356259" y="2346954"/>
            <a:ext cx="1204162" cy="369332"/>
          </a:xfrm>
          <a:prstGeom prst="rect">
            <a:avLst/>
          </a:prstGeom>
          <a:noFill/>
        </p:spPr>
        <p:txBody>
          <a:bodyPr wrap="square" rtlCol="0">
            <a:spAutoFit/>
          </a:bodyPr>
          <a:lstStyle/>
          <a:p>
            <a:r>
              <a:rPr lang="en-US" dirty="0" err="1" smtClean="0"/>
              <a:t>bien</a:t>
            </a:r>
            <a:endParaRPr lang="en-US" dirty="0"/>
          </a:p>
        </p:txBody>
      </p:sp>
      <p:sp>
        <p:nvSpPr>
          <p:cNvPr id="23" name="TextBox 22"/>
          <p:cNvSpPr txBox="1"/>
          <p:nvPr/>
        </p:nvSpPr>
        <p:spPr>
          <a:xfrm rot="20713627">
            <a:off x="0" y="1646390"/>
            <a:ext cx="2589603" cy="369332"/>
          </a:xfrm>
          <a:prstGeom prst="rect">
            <a:avLst/>
          </a:prstGeom>
          <a:noFill/>
        </p:spPr>
        <p:txBody>
          <a:bodyPr wrap="square" rtlCol="0">
            <a:spAutoFit/>
          </a:bodyPr>
          <a:lstStyle/>
          <a:p>
            <a:r>
              <a:rPr lang="en-US" dirty="0" err="1" smtClean="0"/>
              <a:t>muy</a:t>
            </a:r>
            <a:endParaRPr lang="en-US" dirty="0"/>
          </a:p>
        </p:txBody>
      </p:sp>
      <p:sp>
        <p:nvSpPr>
          <p:cNvPr id="24" name="TextBox 23"/>
          <p:cNvSpPr txBox="1"/>
          <p:nvPr/>
        </p:nvSpPr>
        <p:spPr>
          <a:xfrm rot="402791">
            <a:off x="3731285" y="3953045"/>
            <a:ext cx="2931724" cy="369332"/>
          </a:xfrm>
          <a:prstGeom prst="rect">
            <a:avLst/>
          </a:prstGeom>
          <a:noFill/>
        </p:spPr>
        <p:txBody>
          <a:bodyPr wrap="square" rtlCol="0">
            <a:spAutoFit/>
          </a:bodyPr>
          <a:lstStyle/>
          <a:p>
            <a:r>
              <a:rPr lang="en-US" dirty="0" smtClean="0"/>
              <a:t>Mucho gusto</a:t>
            </a:r>
            <a:endParaRPr lang="en-US" dirty="0"/>
          </a:p>
        </p:txBody>
      </p:sp>
      <p:sp>
        <p:nvSpPr>
          <p:cNvPr id="25" name="TextBox 24"/>
          <p:cNvSpPr txBox="1"/>
          <p:nvPr/>
        </p:nvSpPr>
        <p:spPr>
          <a:xfrm rot="20712870">
            <a:off x="5408796" y="1419886"/>
            <a:ext cx="1746516" cy="369332"/>
          </a:xfrm>
          <a:prstGeom prst="rect">
            <a:avLst/>
          </a:prstGeom>
          <a:noFill/>
        </p:spPr>
        <p:txBody>
          <a:bodyPr wrap="square" rtlCol="0">
            <a:spAutoFit/>
          </a:bodyPr>
          <a:lstStyle/>
          <a:p>
            <a:r>
              <a:rPr lang="en-US" dirty="0" smtClean="0"/>
              <a:t>regular</a:t>
            </a:r>
            <a:endParaRPr lang="en-US" dirty="0"/>
          </a:p>
        </p:txBody>
      </p:sp>
      <p:sp>
        <p:nvSpPr>
          <p:cNvPr id="26" name="TextBox 25"/>
          <p:cNvSpPr txBox="1"/>
          <p:nvPr/>
        </p:nvSpPr>
        <p:spPr>
          <a:xfrm rot="641283">
            <a:off x="1196134" y="2068331"/>
            <a:ext cx="2154253" cy="369332"/>
          </a:xfrm>
          <a:prstGeom prst="rect">
            <a:avLst/>
          </a:prstGeom>
          <a:noFill/>
        </p:spPr>
        <p:txBody>
          <a:bodyPr wrap="square" rtlCol="0">
            <a:spAutoFit/>
          </a:bodyPr>
          <a:lstStyle/>
          <a:p>
            <a:r>
              <a:rPr lang="en-US" dirty="0" err="1" smtClean="0"/>
              <a:t>Buenas</a:t>
            </a:r>
            <a:r>
              <a:rPr lang="en-US" dirty="0" smtClean="0"/>
              <a:t> </a:t>
            </a:r>
            <a:r>
              <a:rPr lang="en-US" dirty="0" err="1" smtClean="0"/>
              <a:t>tardes</a:t>
            </a:r>
            <a:endParaRPr lang="en-US" dirty="0"/>
          </a:p>
        </p:txBody>
      </p:sp>
      <p:sp>
        <p:nvSpPr>
          <p:cNvPr id="27" name="TextBox 26"/>
          <p:cNvSpPr txBox="1"/>
          <p:nvPr/>
        </p:nvSpPr>
        <p:spPr>
          <a:xfrm rot="996392">
            <a:off x="1619960" y="3768379"/>
            <a:ext cx="1939284" cy="369332"/>
          </a:xfrm>
          <a:prstGeom prst="rect">
            <a:avLst/>
          </a:prstGeom>
          <a:noFill/>
        </p:spPr>
        <p:txBody>
          <a:bodyPr wrap="square" rtlCol="0">
            <a:spAutoFit/>
          </a:bodyPr>
          <a:lstStyle/>
          <a:p>
            <a:r>
              <a:rPr lang="en-US" dirty="0" smtClean="0"/>
              <a:t>La </a:t>
            </a:r>
            <a:r>
              <a:rPr lang="en-US" dirty="0" err="1" smtClean="0"/>
              <a:t>fecha</a:t>
            </a:r>
            <a:endParaRPr lang="en-US" dirty="0"/>
          </a:p>
        </p:txBody>
      </p:sp>
      <p:sp>
        <p:nvSpPr>
          <p:cNvPr id="28" name="TextBox 27"/>
          <p:cNvSpPr txBox="1"/>
          <p:nvPr/>
        </p:nvSpPr>
        <p:spPr>
          <a:xfrm>
            <a:off x="467543" y="5317197"/>
            <a:ext cx="3263742" cy="369332"/>
          </a:xfrm>
          <a:prstGeom prst="rect">
            <a:avLst/>
          </a:prstGeom>
          <a:noFill/>
        </p:spPr>
        <p:txBody>
          <a:bodyPr wrap="square" rtlCol="0">
            <a:spAutoFit/>
          </a:bodyPr>
          <a:lstStyle/>
          <a:p>
            <a:r>
              <a:rPr lang="en-US" dirty="0" smtClean="0"/>
              <a:t>¿</a:t>
            </a:r>
            <a:r>
              <a:rPr lang="en-US" dirty="0" err="1" smtClean="0"/>
              <a:t>cómo</a:t>
            </a:r>
            <a:r>
              <a:rPr lang="en-US" dirty="0" smtClean="0"/>
              <a:t> se dice?</a:t>
            </a:r>
            <a:endParaRPr lang="en-US" dirty="0"/>
          </a:p>
        </p:txBody>
      </p:sp>
      <p:sp>
        <p:nvSpPr>
          <p:cNvPr id="29" name="TextBox 28"/>
          <p:cNvSpPr txBox="1"/>
          <p:nvPr/>
        </p:nvSpPr>
        <p:spPr>
          <a:xfrm>
            <a:off x="4035035" y="0"/>
            <a:ext cx="2370891" cy="369332"/>
          </a:xfrm>
          <a:prstGeom prst="rect">
            <a:avLst/>
          </a:prstGeom>
          <a:noFill/>
        </p:spPr>
        <p:txBody>
          <a:bodyPr wrap="square" rtlCol="0">
            <a:spAutoFit/>
          </a:bodyPr>
          <a:lstStyle/>
          <a:p>
            <a:r>
              <a:rPr lang="en-US" dirty="0" err="1" smtClean="0"/>
              <a:t>igualmente</a:t>
            </a:r>
            <a:endParaRPr lang="en-US" dirty="0"/>
          </a:p>
        </p:txBody>
      </p:sp>
      <p:sp>
        <p:nvSpPr>
          <p:cNvPr id="30" name="TextBox 29"/>
          <p:cNvSpPr txBox="1"/>
          <p:nvPr/>
        </p:nvSpPr>
        <p:spPr>
          <a:xfrm>
            <a:off x="6405926" y="4407130"/>
            <a:ext cx="2526913" cy="369332"/>
          </a:xfrm>
          <a:prstGeom prst="rect">
            <a:avLst/>
          </a:prstGeom>
          <a:noFill/>
        </p:spPr>
        <p:txBody>
          <a:bodyPr wrap="square" rtlCol="0">
            <a:spAutoFit/>
          </a:bodyPr>
          <a:lstStyle/>
          <a:p>
            <a:r>
              <a:rPr lang="en-US" dirty="0" smtClean="0"/>
              <a:t>¿</a:t>
            </a:r>
            <a:r>
              <a:rPr lang="en-US" dirty="0" err="1" smtClean="0"/>
              <a:t>qué</a:t>
            </a:r>
            <a:r>
              <a:rPr lang="en-US" dirty="0" smtClean="0"/>
              <a:t> </a:t>
            </a:r>
            <a:r>
              <a:rPr lang="en-US" dirty="0" err="1" smtClean="0"/>
              <a:t>día</a:t>
            </a:r>
            <a:r>
              <a:rPr lang="en-US" dirty="0" smtClean="0"/>
              <a:t> </a:t>
            </a:r>
            <a:r>
              <a:rPr lang="en-US" dirty="0" err="1" smtClean="0"/>
              <a:t>es</a:t>
            </a:r>
            <a:r>
              <a:rPr lang="en-US" dirty="0" smtClean="0"/>
              <a:t> </a:t>
            </a:r>
            <a:r>
              <a:rPr lang="en-US" dirty="0" err="1" smtClean="0"/>
              <a:t>hoy</a:t>
            </a:r>
            <a:r>
              <a:rPr lang="en-US" dirty="0" smtClean="0"/>
              <a:t>?</a:t>
            </a:r>
            <a:endParaRPr lang="en-US" dirty="0"/>
          </a:p>
        </p:txBody>
      </p:sp>
      <p:sp>
        <p:nvSpPr>
          <p:cNvPr id="31" name="TextBox 30"/>
          <p:cNvSpPr txBox="1"/>
          <p:nvPr/>
        </p:nvSpPr>
        <p:spPr>
          <a:xfrm rot="1164715">
            <a:off x="5110920" y="2339777"/>
            <a:ext cx="972015" cy="369332"/>
          </a:xfrm>
          <a:prstGeom prst="rect">
            <a:avLst/>
          </a:prstGeom>
          <a:noFill/>
        </p:spPr>
        <p:txBody>
          <a:bodyPr wrap="square" rtlCol="0">
            <a:spAutoFit/>
          </a:bodyPr>
          <a:lstStyle/>
          <a:p>
            <a:r>
              <a:rPr lang="en-US" dirty="0" err="1" smtClean="0"/>
              <a:t>cinco</a:t>
            </a:r>
            <a:endParaRPr lang="en-US" dirty="0"/>
          </a:p>
        </p:txBody>
      </p:sp>
      <p:sp>
        <p:nvSpPr>
          <p:cNvPr id="32" name="TextBox 31"/>
          <p:cNvSpPr txBox="1"/>
          <p:nvPr/>
        </p:nvSpPr>
        <p:spPr>
          <a:xfrm>
            <a:off x="4278484" y="5317197"/>
            <a:ext cx="1597375" cy="369332"/>
          </a:xfrm>
          <a:prstGeom prst="rect">
            <a:avLst/>
          </a:prstGeom>
          <a:noFill/>
        </p:spPr>
        <p:txBody>
          <a:bodyPr wrap="square" rtlCol="0">
            <a:spAutoFit/>
          </a:bodyPr>
          <a:lstStyle/>
          <a:p>
            <a:r>
              <a:rPr lang="en-US" dirty="0" err="1" smtClean="0"/>
              <a:t>veinte</a:t>
            </a:r>
            <a:endParaRPr lang="en-US" dirty="0"/>
          </a:p>
        </p:txBody>
      </p:sp>
      <p:sp>
        <p:nvSpPr>
          <p:cNvPr id="33" name="TextBox 32"/>
          <p:cNvSpPr txBox="1"/>
          <p:nvPr/>
        </p:nvSpPr>
        <p:spPr>
          <a:xfrm rot="20527541">
            <a:off x="2568966" y="1137669"/>
            <a:ext cx="2005222" cy="369332"/>
          </a:xfrm>
          <a:prstGeom prst="rect">
            <a:avLst/>
          </a:prstGeom>
          <a:noFill/>
        </p:spPr>
        <p:txBody>
          <a:bodyPr wrap="square" rtlCol="0">
            <a:spAutoFit/>
          </a:bodyPr>
          <a:lstStyle/>
          <a:p>
            <a:r>
              <a:rPr lang="en-US" dirty="0" err="1" smtClean="0"/>
              <a:t>treinta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54000"/>
            <a:ext cx="8686801" cy="6604000"/>
          </a:xfrm>
        </p:spPr>
        <p:txBody>
          <a:bodyPr numCol="2">
            <a:normAutofit lnSpcReduction="10000"/>
          </a:bodyPr>
          <a:lstStyle/>
          <a:p>
            <a:r>
              <a:rPr lang="en-US" sz="2200" dirty="0" smtClean="0"/>
              <a:t>Buenos </a:t>
            </a:r>
            <a:r>
              <a:rPr lang="en-US" sz="2200" dirty="0" err="1" smtClean="0"/>
              <a:t>días</a:t>
            </a:r>
            <a:endParaRPr lang="en-US" sz="2200" dirty="0" smtClean="0"/>
          </a:p>
          <a:p>
            <a:r>
              <a:rPr lang="en-US" sz="2200" dirty="0" err="1" smtClean="0"/>
              <a:t>Buenas</a:t>
            </a:r>
            <a:r>
              <a:rPr lang="en-US" sz="2200" dirty="0" smtClean="0"/>
              <a:t> </a:t>
            </a:r>
            <a:r>
              <a:rPr lang="en-US" sz="2200" dirty="0" err="1" smtClean="0"/>
              <a:t>noches</a:t>
            </a:r>
            <a:endParaRPr lang="en-US" sz="2200" dirty="0" smtClean="0"/>
          </a:p>
          <a:p>
            <a:r>
              <a:rPr lang="en-US" sz="2200" dirty="0" err="1" smtClean="0"/>
              <a:t>Buenas</a:t>
            </a:r>
            <a:r>
              <a:rPr lang="en-US" sz="2200" dirty="0" smtClean="0"/>
              <a:t> </a:t>
            </a:r>
            <a:r>
              <a:rPr lang="en-US" sz="2200" dirty="0" err="1" smtClean="0"/>
              <a:t>tardes</a:t>
            </a:r>
            <a:endParaRPr lang="en-US" sz="2200" dirty="0" smtClean="0"/>
          </a:p>
          <a:p>
            <a:r>
              <a:rPr lang="en-US" sz="2200" dirty="0" err="1" smtClean="0"/>
              <a:t>Hola</a:t>
            </a:r>
            <a:endParaRPr lang="en-US" sz="2200" dirty="0" smtClean="0"/>
          </a:p>
          <a:p>
            <a:r>
              <a:rPr lang="en-US" sz="2200" dirty="0" smtClean="0"/>
              <a:t>¿</a:t>
            </a:r>
            <a:r>
              <a:rPr lang="en-US" sz="2200" dirty="0" err="1" smtClean="0"/>
              <a:t>como</a:t>
            </a:r>
            <a:r>
              <a:rPr lang="en-US" sz="2200" dirty="0" smtClean="0"/>
              <a:t> </a:t>
            </a:r>
            <a:r>
              <a:rPr lang="en-US" sz="2200" dirty="0" err="1" smtClean="0"/>
              <a:t>te</a:t>
            </a:r>
            <a:r>
              <a:rPr lang="en-US" sz="2200" dirty="0" smtClean="0"/>
              <a:t> llamas?</a:t>
            </a:r>
          </a:p>
          <a:p>
            <a:r>
              <a:rPr lang="en-US" sz="2200" dirty="0" smtClean="0"/>
              <a:t>Me </a:t>
            </a:r>
            <a:r>
              <a:rPr lang="en-US" sz="2200" dirty="0" err="1" smtClean="0"/>
              <a:t>llamo</a:t>
            </a:r>
            <a:r>
              <a:rPr lang="en-US" sz="2200" dirty="0" smtClean="0"/>
              <a:t>……..</a:t>
            </a:r>
          </a:p>
          <a:p>
            <a:r>
              <a:rPr lang="en-US" sz="2200" dirty="0" err="1" smtClean="0"/>
              <a:t>Encantado</a:t>
            </a:r>
            <a:r>
              <a:rPr lang="en-US" sz="2200" dirty="0" smtClean="0"/>
              <a:t>/a</a:t>
            </a:r>
          </a:p>
          <a:p>
            <a:r>
              <a:rPr lang="en-US" sz="2200" dirty="0" err="1" smtClean="0"/>
              <a:t>Igualmente</a:t>
            </a:r>
            <a:endParaRPr lang="en-US" sz="2200" dirty="0" smtClean="0"/>
          </a:p>
          <a:p>
            <a:r>
              <a:rPr lang="en-US" sz="2200" dirty="0" smtClean="0"/>
              <a:t>Mucho gusto</a:t>
            </a:r>
          </a:p>
          <a:p>
            <a:r>
              <a:rPr lang="en-US" sz="2200" dirty="0" err="1" smtClean="0"/>
              <a:t>Señor</a:t>
            </a:r>
            <a:r>
              <a:rPr lang="en-US" sz="2200" dirty="0" smtClean="0"/>
              <a:t> (Sr.)</a:t>
            </a:r>
          </a:p>
          <a:p>
            <a:r>
              <a:rPr lang="en-US" sz="2200" dirty="0" err="1" smtClean="0"/>
              <a:t>Señorita</a:t>
            </a:r>
            <a:r>
              <a:rPr lang="en-US" sz="2200" dirty="0" smtClean="0"/>
              <a:t> (</a:t>
            </a:r>
            <a:r>
              <a:rPr lang="en-US" sz="2200" dirty="0" err="1" smtClean="0"/>
              <a:t>Srta</a:t>
            </a:r>
            <a:r>
              <a:rPr lang="en-US" sz="2200" dirty="0" smtClean="0"/>
              <a:t>)</a:t>
            </a:r>
          </a:p>
          <a:p>
            <a:r>
              <a:rPr lang="en-US" sz="2200" dirty="0" err="1" smtClean="0"/>
              <a:t>Señora</a:t>
            </a:r>
            <a:r>
              <a:rPr lang="en-US" sz="2200" dirty="0" smtClean="0"/>
              <a:t> (Sra.)</a:t>
            </a:r>
          </a:p>
          <a:p>
            <a:r>
              <a:rPr lang="en-US" sz="2200" dirty="0" smtClean="0"/>
              <a:t>Good morning</a:t>
            </a:r>
          </a:p>
          <a:p>
            <a:r>
              <a:rPr lang="en-US" sz="2200" dirty="0" smtClean="0"/>
              <a:t>Good Night</a:t>
            </a:r>
          </a:p>
          <a:p>
            <a:r>
              <a:rPr lang="en-US" sz="2100" dirty="0" smtClean="0"/>
              <a:t>Good Afternoon</a:t>
            </a:r>
          </a:p>
          <a:p>
            <a:r>
              <a:rPr lang="en-US" sz="2200" dirty="0" smtClean="0"/>
              <a:t>Hello</a:t>
            </a:r>
          </a:p>
          <a:p>
            <a:r>
              <a:rPr lang="en-US" sz="2200" dirty="0" smtClean="0"/>
              <a:t>What is your name?</a:t>
            </a:r>
          </a:p>
          <a:p>
            <a:r>
              <a:rPr lang="en-US" sz="2200" dirty="0" smtClean="0"/>
              <a:t>My name is……</a:t>
            </a:r>
          </a:p>
          <a:p>
            <a:r>
              <a:rPr lang="en-US" sz="2200" dirty="0" smtClean="0"/>
              <a:t>Delighted</a:t>
            </a:r>
          </a:p>
          <a:p>
            <a:r>
              <a:rPr lang="en-US" sz="2200" dirty="0" smtClean="0"/>
              <a:t>Likewise</a:t>
            </a:r>
          </a:p>
          <a:p>
            <a:r>
              <a:rPr lang="en-US" sz="2200" dirty="0" smtClean="0"/>
              <a:t>Pleased to meet you</a:t>
            </a:r>
          </a:p>
          <a:p>
            <a:r>
              <a:rPr lang="en-US" sz="2200" dirty="0" smtClean="0"/>
              <a:t>Sir/ Mr.</a:t>
            </a:r>
          </a:p>
          <a:p>
            <a:r>
              <a:rPr lang="en-US" sz="2200" dirty="0" smtClean="0"/>
              <a:t>Miss</a:t>
            </a:r>
          </a:p>
          <a:p>
            <a:r>
              <a:rPr lang="en-US" sz="2200" dirty="0" smtClean="0"/>
              <a:t>Mrs./ Madam</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8753230" cy="6858000"/>
          </a:xfrm>
        </p:spPr>
        <p:txBody>
          <a:bodyPr numCol="2" anchor="b"/>
          <a:lstStyle/>
          <a:p>
            <a:r>
              <a:rPr lang="en-US" sz="2600" dirty="0" smtClean="0">
                <a:latin typeface="American Typewriter"/>
                <a:cs typeface="American Typewriter"/>
              </a:rPr>
              <a:t>¿</a:t>
            </a:r>
            <a:r>
              <a:rPr lang="en-US" sz="2600" dirty="0" err="1" smtClean="0">
                <a:latin typeface="American Typewriter"/>
                <a:cs typeface="American Typewriter"/>
              </a:rPr>
              <a:t>Cómo</a:t>
            </a:r>
            <a:r>
              <a:rPr lang="en-US" sz="2600" dirty="0" smtClean="0">
                <a:latin typeface="American Typewriter"/>
                <a:cs typeface="American Typewriter"/>
              </a:rPr>
              <a:t> </a:t>
            </a:r>
            <a:r>
              <a:rPr lang="en-US" sz="2600" dirty="0" err="1" smtClean="0">
                <a:latin typeface="American Typewriter"/>
                <a:cs typeface="American Typewriter"/>
              </a:rPr>
              <a:t>está</a:t>
            </a:r>
            <a:r>
              <a:rPr lang="en-US" sz="2600" dirty="0" smtClean="0">
                <a:latin typeface="American Typewriter"/>
                <a:cs typeface="American Typewriter"/>
              </a:rPr>
              <a:t> </a:t>
            </a:r>
            <a:r>
              <a:rPr lang="en-US" sz="2600" dirty="0" err="1" smtClean="0">
                <a:latin typeface="American Typewriter"/>
                <a:cs typeface="American Typewriter"/>
              </a:rPr>
              <a:t>Ud</a:t>
            </a:r>
            <a:r>
              <a:rPr lang="en-US" sz="2600" dirty="0" smtClean="0">
                <a:latin typeface="American Typewriter"/>
                <a:cs typeface="American Typewriter"/>
              </a:rPr>
              <a:t>.?</a:t>
            </a:r>
            <a:br>
              <a:rPr lang="en-US" sz="2600" dirty="0" smtClean="0">
                <a:latin typeface="American Typewriter"/>
                <a:cs typeface="American Typewriter"/>
              </a:rPr>
            </a:br>
            <a:r>
              <a:rPr lang="en-US" sz="2600" dirty="0" smtClean="0">
                <a:latin typeface="American Typewriter"/>
                <a:cs typeface="American Typewriter"/>
              </a:rPr>
              <a:t>¿</a:t>
            </a:r>
            <a:r>
              <a:rPr lang="en-US" sz="2600" dirty="0" err="1" smtClean="0">
                <a:latin typeface="American Typewriter"/>
                <a:cs typeface="American Typewriter"/>
              </a:rPr>
              <a:t>Cómo</a:t>
            </a:r>
            <a:r>
              <a:rPr lang="en-US" sz="2600" dirty="0" smtClean="0">
                <a:latin typeface="American Typewriter"/>
                <a:cs typeface="American Typewriter"/>
              </a:rPr>
              <a:t>  </a:t>
            </a:r>
            <a:r>
              <a:rPr lang="en-US" sz="2600" dirty="0" err="1" smtClean="0">
                <a:latin typeface="American Typewriter"/>
                <a:cs typeface="American Typewriter"/>
              </a:rPr>
              <a:t>estás</a:t>
            </a:r>
            <a:r>
              <a:rPr lang="en-US" sz="2600" dirty="0" smtClean="0">
                <a:latin typeface="American Typewriter"/>
                <a:cs typeface="American Typewriter"/>
              </a:rPr>
              <a:t>?</a:t>
            </a: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a:t>
            </a:r>
            <a:r>
              <a:rPr lang="en-US" sz="2600" dirty="0" err="1" smtClean="0">
                <a:latin typeface="American Typewriter"/>
                <a:cs typeface="American Typewriter"/>
              </a:rPr>
              <a:t>Qué</a:t>
            </a:r>
            <a:r>
              <a:rPr lang="en-US" sz="2600" dirty="0" smtClean="0">
                <a:latin typeface="American Typewriter"/>
                <a:cs typeface="American Typewriter"/>
              </a:rPr>
              <a:t> </a:t>
            </a:r>
            <a:r>
              <a:rPr lang="en-US" sz="2600" dirty="0" err="1" smtClean="0">
                <a:latin typeface="American Typewriter"/>
                <a:cs typeface="American Typewriter"/>
              </a:rPr>
              <a:t>pasa</a:t>
            </a:r>
            <a:r>
              <a:rPr lang="en-US" sz="2600" dirty="0" smtClean="0">
                <a:latin typeface="American Typewriter"/>
                <a:cs typeface="American Typewriter"/>
              </a:rPr>
              <a:t>?</a:t>
            </a:r>
            <a:br>
              <a:rPr lang="en-US" sz="2600" dirty="0" smtClean="0">
                <a:latin typeface="American Typewriter"/>
                <a:cs typeface="American Typewriter"/>
              </a:rPr>
            </a:br>
            <a:r>
              <a:rPr lang="en-US" sz="2600" dirty="0" smtClean="0">
                <a:latin typeface="American Typewriter"/>
                <a:cs typeface="American Typewriter"/>
              </a:rPr>
              <a:t>¿</a:t>
            </a:r>
            <a:r>
              <a:rPr lang="en-US" sz="2600" dirty="0" err="1" smtClean="0">
                <a:latin typeface="American Typewriter"/>
                <a:cs typeface="American Typewriter"/>
              </a:rPr>
              <a:t>Qué</a:t>
            </a:r>
            <a:r>
              <a:rPr lang="en-US" sz="2600" dirty="0" smtClean="0">
                <a:latin typeface="American Typewriter"/>
                <a:cs typeface="American Typewriter"/>
              </a:rPr>
              <a:t> </a:t>
            </a:r>
            <a:r>
              <a:rPr lang="en-US" sz="2600" dirty="0" err="1" smtClean="0">
                <a:latin typeface="American Typewriter"/>
                <a:cs typeface="American Typewriter"/>
              </a:rPr>
              <a:t>tal</a:t>
            </a:r>
            <a:r>
              <a:rPr lang="en-US" sz="2600" dirty="0" smtClean="0">
                <a:latin typeface="American Typewriter"/>
                <a:cs typeface="American Typewriter"/>
              </a:rPr>
              <a:t>?</a:t>
            </a:r>
            <a:br>
              <a:rPr lang="en-US" sz="2600" dirty="0" smtClean="0">
                <a:latin typeface="American Typewriter"/>
                <a:cs typeface="American Typewriter"/>
              </a:rPr>
            </a:b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¿Y </a:t>
            </a:r>
            <a:r>
              <a:rPr lang="en-US" sz="2600" dirty="0" err="1" smtClean="0">
                <a:latin typeface="American Typewriter"/>
                <a:cs typeface="American Typewriter"/>
              </a:rPr>
              <a:t>Tú</a:t>
            </a:r>
            <a:r>
              <a:rPr lang="en-US" sz="2600" dirty="0" smtClean="0">
                <a:latin typeface="American Typewriter"/>
                <a:cs typeface="American Typewriter"/>
              </a:rPr>
              <a:t>?/ ¿Y </a:t>
            </a:r>
            <a:r>
              <a:rPr lang="en-US" sz="2600" dirty="0" err="1" smtClean="0">
                <a:latin typeface="American Typewriter"/>
                <a:cs typeface="American Typewriter"/>
              </a:rPr>
              <a:t>Ud</a:t>
            </a:r>
            <a:r>
              <a:rPr lang="en-US" sz="2600" dirty="0" smtClean="0">
                <a:latin typeface="American Typewriter"/>
                <a:cs typeface="American Typewriter"/>
              </a:rPr>
              <a:t>?</a:t>
            </a:r>
            <a:br>
              <a:rPr lang="en-US" sz="2600" dirty="0" smtClean="0">
                <a:latin typeface="American Typewriter"/>
                <a:cs typeface="American Typewriter"/>
              </a:rPr>
            </a:br>
            <a:r>
              <a:rPr lang="en-US" sz="2600" dirty="0" smtClean="0">
                <a:latin typeface="American Typewriter"/>
                <a:cs typeface="American Typewriter"/>
              </a:rPr>
              <a:t>(</a:t>
            </a:r>
            <a:r>
              <a:rPr lang="en-US" sz="2600" dirty="0" err="1" smtClean="0">
                <a:latin typeface="American Typewriter"/>
                <a:cs typeface="American Typewriter"/>
              </a:rPr>
              <a:t>muy</a:t>
            </a:r>
            <a:r>
              <a:rPr lang="en-US" sz="2600" dirty="0" smtClean="0">
                <a:latin typeface="American Typewriter"/>
                <a:cs typeface="American Typewriter"/>
              </a:rPr>
              <a:t>) </a:t>
            </a:r>
            <a:r>
              <a:rPr lang="en-US" sz="2600" dirty="0" err="1" smtClean="0">
                <a:latin typeface="American Typewriter"/>
                <a:cs typeface="American Typewriter"/>
              </a:rPr>
              <a:t>bien</a:t>
            </a: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mal</a:t>
            </a: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nada</a:t>
            </a:r>
            <a:br>
              <a:rPr lang="en-US" sz="2600" dirty="0" smtClean="0">
                <a:latin typeface="American Typewriter"/>
                <a:cs typeface="American Typewriter"/>
              </a:rPr>
            </a:br>
            <a:r>
              <a:rPr lang="en-US" sz="2600" dirty="0" smtClean="0">
                <a:latin typeface="American Typewriter"/>
                <a:cs typeface="American Typewriter"/>
              </a:rPr>
              <a:t>regular</a:t>
            </a:r>
            <a:br>
              <a:rPr lang="en-US" sz="2600" dirty="0" smtClean="0">
                <a:latin typeface="American Typewriter"/>
                <a:cs typeface="American Typewriter"/>
              </a:rPr>
            </a:br>
            <a:r>
              <a:rPr lang="en-US" sz="2600" dirty="0" smtClean="0">
                <a:latin typeface="American Typewriter"/>
                <a:cs typeface="American Typewriter"/>
              </a:rPr>
              <a:t/>
            </a:r>
            <a:br>
              <a:rPr lang="en-US" sz="2600" dirty="0" smtClean="0">
                <a:latin typeface="American Typewriter"/>
                <a:cs typeface="American Typewriter"/>
              </a:rPr>
            </a:br>
            <a:r>
              <a:rPr lang="en-US" sz="2600" dirty="0" err="1" smtClean="0">
                <a:latin typeface="American Typewriter"/>
                <a:cs typeface="American Typewriter"/>
              </a:rPr>
              <a:t>por</a:t>
            </a:r>
            <a:r>
              <a:rPr lang="en-US" sz="2600" dirty="0" smtClean="0">
                <a:latin typeface="American Typewriter"/>
                <a:cs typeface="American Typewriter"/>
              </a:rPr>
              <a:t> favor</a:t>
            </a:r>
            <a:br>
              <a:rPr lang="en-US" sz="2600" dirty="0" smtClean="0">
                <a:latin typeface="American Typewriter"/>
                <a:cs typeface="American Typewriter"/>
              </a:rPr>
            </a:br>
            <a:r>
              <a:rPr lang="en-US" sz="2600" dirty="0" smtClean="0">
                <a:latin typeface="American Typewriter"/>
                <a:cs typeface="American Typewriter"/>
              </a:rPr>
              <a:t>gracias</a:t>
            </a:r>
            <a:br>
              <a:rPr lang="en-US" sz="2600" dirty="0" smtClean="0">
                <a:latin typeface="American Typewriter"/>
                <a:cs typeface="American Typewriter"/>
              </a:rPr>
            </a:br>
            <a:r>
              <a:rPr lang="en-US" sz="2600" dirty="0" smtClean="0">
                <a:latin typeface="American Typewriter"/>
                <a:cs typeface="American Typewriter"/>
              </a:rPr>
              <a:t>de </a:t>
            </a:r>
            <a:r>
              <a:rPr lang="en-US" sz="2600" dirty="0" smtClean="0">
                <a:latin typeface="American Typewriter"/>
                <a:cs typeface="American Typewriter"/>
              </a:rPr>
              <a:t>nada</a:t>
            </a:r>
            <a:br>
              <a:rPr lang="en-US" sz="2600" dirty="0" smtClean="0">
                <a:latin typeface="American Typewriter"/>
                <a:cs typeface="American Typewriter"/>
              </a:rPr>
            </a:b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How </a:t>
            </a:r>
            <a:r>
              <a:rPr lang="en-US" sz="2600" dirty="0" smtClean="0">
                <a:latin typeface="American Typewriter"/>
                <a:cs typeface="American Typewriter"/>
              </a:rPr>
              <a:t>are you?</a:t>
            </a:r>
            <a:br>
              <a:rPr lang="en-US" sz="2600" dirty="0" smtClean="0">
                <a:latin typeface="American Typewriter"/>
                <a:cs typeface="American Typewriter"/>
              </a:rPr>
            </a:br>
            <a:r>
              <a:rPr lang="en-US" sz="2600" dirty="0" smtClean="0">
                <a:latin typeface="American Typewriter"/>
                <a:cs typeface="American Typewriter"/>
              </a:rPr>
              <a:t>How are you?</a:t>
            </a:r>
            <a:br>
              <a:rPr lang="en-US" sz="2600" dirty="0" smtClean="0">
                <a:latin typeface="American Typewriter"/>
                <a:cs typeface="American Typewriter"/>
              </a:rPr>
            </a:br>
            <a:r>
              <a:rPr lang="en-US" sz="2600" dirty="0" smtClean="0">
                <a:latin typeface="American Typewriter"/>
                <a:cs typeface="American Typewriter"/>
              </a:rPr>
              <a:t>What’s up?</a:t>
            </a:r>
            <a:br>
              <a:rPr lang="en-US" sz="2600" dirty="0" smtClean="0">
                <a:latin typeface="American Typewriter"/>
                <a:cs typeface="American Typewriter"/>
              </a:rPr>
            </a:br>
            <a:r>
              <a:rPr lang="en-US" sz="2600" dirty="0" smtClean="0">
                <a:latin typeface="American Typewriter"/>
                <a:cs typeface="American Typewriter"/>
              </a:rPr>
              <a:t>How are you</a:t>
            </a:r>
            <a:r>
              <a:rPr lang="en-US" sz="2600" dirty="0" smtClean="0">
                <a:latin typeface="American Typewriter"/>
                <a:cs typeface="American Typewriter"/>
              </a:rPr>
              <a:t>?</a:t>
            </a:r>
            <a:br>
              <a:rPr lang="en-US" sz="2600" dirty="0" smtClean="0">
                <a:latin typeface="American Typewriter"/>
                <a:cs typeface="American Typewriter"/>
              </a:rPr>
            </a:b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And you?</a:t>
            </a:r>
            <a:br>
              <a:rPr lang="en-US" sz="2600" dirty="0" smtClean="0">
                <a:latin typeface="American Typewriter"/>
                <a:cs typeface="American Typewriter"/>
              </a:rPr>
            </a:br>
            <a:r>
              <a:rPr lang="en-US" sz="2600" dirty="0" smtClean="0">
                <a:latin typeface="American Typewriter"/>
                <a:cs typeface="American Typewriter"/>
              </a:rPr>
              <a:t>(very) </a:t>
            </a:r>
            <a:r>
              <a:rPr lang="en-US" sz="2600" dirty="0" smtClean="0">
                <a:latin typeface="American Typewriter"/>
                <a:cs typeface="American Typewriter"/>
              </a:rPr>
              <a:t>good</a:t>
            </a:r>
            <a:br>
              <a:rPr lang="en-US" sz="2600" dirty="0" smtClean="0">
                <a:latin typeface="American Typewriter"/>
                <a:cs typeface="American Typewriter"/>
              </a:rPr>
            </a:br>
            <a:r>
              <a:rPr lang="en-US" sz="2600" dirty="0" smtClean="0">
                <a:latin typeface="American Typewriter"/>
                <a:cs typeface="American Typewriter"/>
              </a:rPr>
              <a:t>bad</a:t>
            </a: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nothing</a:t>
            </a:r>
            <a:br>
              <a:rPr lang="en-US" sz="2600" dirty="0" smtClean="0">
                <a:latin typeface="American Typewriter"/>
                <a:cs typeface="American Typewriter"/>
              </a:rPr>
            </a:br>
            <a:r>
              <a:rPr lang="en-US" sz="2600" dirty="0" smtClean="0">
                <a:latin typeface="American Typewriter"/>
                <a:cs typeface="American Typewriter"/>
              </a:rPr>
              <a:t>okay</a:t>
            </a:r>
            <a:br>
              <a:rPr lang="en-US" sz="2600" dirty="0" smtClean="0">
                <a:latin typeface="American Typewriter"/>
                <a:cs typeface="American Typewriter"/>
              </a:rPr>
            </a:br>
            <a:r>
              <a:rPr lang="en-US" sz="2600" dirty="0" smtClean="0">
                <a:latin typeface="American Typewriter"/>
                <a:cs typeface="American Typewriter"/>
              </a:rPr>
              <a:t/>
            </a:r>
            <a:br>
              <a:rPr lang="en-US" sz="2600" dirty="0" smtClean="0">
                <a:latin typeface="American Typewriter"/>
                <a:cs typeface="American Typewriter"/>
              </a:rPr>
            </a:br>
            <a:r>
              <a:rPr lang="en-US" sz="2600" dirty="0" smtClean="0">
                <a:latin typeface="American Typewriter"/>
                <a:cs typeface="American Typewriter"/>
              </a:rPr>
              <a:t>please</a:t>
            </a:r>
            <a:br>
              <a:rPr lang="en-US" sz="2600" dirty="0" smtClean="0">
                <a:latin typeface="American Typewriter"/>
                <a:cs typeface="American Typewriter"/>
              </a:rPr>
            </a:br>
            <a:r>
              <a:rPr lang="en-US" sz="2600" dirty="0" smtClean="0">
                <a:latin typeface="American Typewriter"/>
                <a:cs typeface="American Typewriter"/>
              </a:rPr>
              <a:t>thank </a:t>
            </a:r>
            <a:r>
              <a:rPr lang="en-US" sz="2600" dirty="0" smtClean="0">
                <a:latin typeface="American Typewriter"/>
                <a:cs typeface="American Typewriter"/>
              </a:rPr>
              <a:t>you</a:t>
            </a:r>
            <a:br>
              <a:rPr lang="en-US" sz="2600" dirty="0" smtClean="0">
                <a:latin typeface="American Typewriter"/>
                <a:cs typeface="American Typewriter"/>
              </a:rPr>
            </a:br>
            <a:r>
              <a:rPr lang="en-US" sz="2600" dirty="0" smtClean="0">
                <a:latin typeface="American Typewriter"/>
                <a:cs typeface="American Typewriter"/>
              </a:rPr>
              <a:t>you’re </a:t>
            </a:r>
            <a:r>
              <a:rPr lang="en-US" sz="2600" dirty="0" smtClean="0">
                <a:latin typeface="American Typewriter"/>
                <a:cs typeface="American Typewriter"/>
              </a:rPr>
              <a:t>welcome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540000"/>
            <a:ext cx="8159263" cy="3536462"/>
          </a:xfrm>
        </p:spPr>
        <p:txBody>
          <a:bodyPr numCol="2">
            <a:normAutofit/>
          </a:bodyPr>
          <a:lstStyle/>
          <a:p>
            <a:pPr>
              <a:buNone/>
            </a:pPr>
            <a:r>
              <a:rPr lang="en-US" sz="3200" dirty="0" err="1" smtClean="0"/>
              <a:t>Adiós</a:t>
            </a:r>
            <a:endParaRPr lang="en-US" sz="3200" dirty="0" smtClean="0"/>
          </a:p>
          <a:p>
            <a:pPr>
              <a:buNone/>
            </a:pPr>
            <a:r>
              <a:rPr lang="en-US" sz="3200" dirty="0" err="1" smtClean="0"/>
              <a:t>Hasta</a:t>
            </a:r>
            <a:r>
              <a:rPr lang="en-US" sz="3200" dirty="0" smtClean="0"/>
              <a:t> </a:t>
            </a:r>
            <a:r>
              <a:rPr lang="en-US" sz="3200" dirty="0" err="1" smtClean="0"/>
              <a:t>luego</a:t>
            </a:r>
            <a:endParaRPr lang="en-US" sz="3200" dirty="0" smtClean="0"/>
          </a:p>
          <a:p>
            <a:pPr>
              <a:buNone/>
            </a:pPr>
            <a:r>
              <a:rPr lang="en-US" sz="3200" dirty="0" err="1" smtClean="0"/>
              <a:t>Hasta</a:t>
            </a:r>
            <a:r>
              <a:rPr lang="en-US" sz="3200" dirty="0" smtClean="0"/>
              <a:t> </a:t>
            </a:r>
            <a:r>
              <a:rPr lang="en-US" sz="3200" dirty="0" err="1" smtClean="0"/>
              <a:t>mañana</a:t>
            </a:r>
            <a:r>
              <a:rPr lang="en-US" sz="3200" dirty="0" smtClean="0"/>
              <a:t>.</a:t>
            </a:r>
          </a:p>
          <a:p>
            <a:pPr>
              <a:buNone/>
            </a:pPr>
            <a:r>
              <a:rPr lang="en-US" sz="3200" dirty="0" err="1" smtClean="0"/>
              <a:t>Nos</a:t>
            </a:r>
            <a:r>
              <a:rPr lang="en-US" sz="3200" dirty="0" smtClean="0"/>
              <a:t> </a:t>
            </a:r>
            <a:r>
              <a:rPr lang="en-US" sz="3200" dirty="0" err="1" smtClean="0"/>
              <a:t>vemos</a:t>
            </a:r>
            <a:endParaRPr lang="en-US" sz="3200" dirty="0" smtClean="0"/>
          </a:p>
          <a:p>
            <a:pPr>
              <a:buNone/>
            </a:pPr>
            <a:endParaRPr lang="en-US" sz="3200" dirty="0" smtClean="0"/>
          </a:p>
          <a:p>
            <a:pPr>
              <a:buNone/>
            </a:pPr>
            <a:r>
              <a:rPr lang="en-US" sz="3200" smtClean="0"/>
              <a:t>Good bye</a:t>
            </a:r>
          </a:p>
          <a:p>
            <a:pPr>
              <a:buNone/>
            </a:pPr>
            <a:r>
              <a:rPr lang="en-US" sz="3200" dirty="0" smtClean="0"/>
              <a:t>See you later</a:t>
            </a:r>
          </a:p>
          <a:p>
            <a:pPr>
              <a:buNone/>
            </a:pPr>
            <a:r>
              <a:rPr lang="en-US" sz="3200" dirty="0" smtClean="0"/>
              <a:t>See you tomorrow</a:t>
            </a:r>
          </a:p>
          <a:p>
            <a:pPr>
              <a:buNone/>
            </a:pPr>
            <a:r>
              <a:rPr lang="en-US" sz="3200" dirty="0" smtClean="0"/>
              <a:t>See you</a:t>
            </a:r>
          </a:p>
          <a:p>
            <a:pPr>
              <a:buNone/>
            </a:pP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16854"/>
            <a:ext cx="6508377" cy="743498"/>
          </a:xfrm>
        </p:spPr>
        <p:txBody>
          <a:bodyPr>
            <a:normAutofit/>
          </a:bodyPr>
          <a:lstStyle/>
          <a:p>
            <a:r>
              <a:rPr lang="en-US" dirty="0" smtClean="0"/>
              <a:t>Los </a:t>
            </a:r>
            <a:r>
              <a:rPr lang="en-US" dirty="0" err="1" smtClean="0"/>
              <a:t>números</a:t>
            </a:r>
            <a:r>
              <a:rPr lang="en-US" dirty="0" smtClean="0"/>
              <a:t> (handout)</a:t>
            </a:r>
            <a:endParaRPr lang="en-US" dirty="0"/>
          </a:p>
        </p:txBody>
      </p:sp>
      <p:sp>
        <p:nvSpPr>
          <p:cNvPr id="3" name="Content Placeholder 2"/>
          <p:cNvSpPr>
            <a:spLocks noGrp="1"/>
          </p:cNvSpPr>
          <p:nvPr>
            <p:ph idx="1"/>
          </p:nvPr>
        </p:nvSpPr>
        <p:spPr>
          <a:xfrm>
            <a:off x="185863" y="960352"/>
            <a:ext cx="8735490" cy="5897648"/>
          </a:xfrm>
        </p:spPr>
        <p:txBody>
          <a:bodyPr numCol="2">
            <a:normAutofit fontScale="92500" lnSpcReduction="20000"/>
          </a:bodyPr>
          <a:lstStyle/>
          <a:p>
            <a:pPr>
              <a:buNone/>
            </a:pPr>
            <a:r>
              <a:rPr lang="en-US" dirty="0" smtClean="0">
                <a:latin typeface="Century Gothic (Body)"/>
                <a:cs typeface="Century Gothic (Body)"/>
              </a:rPr>
              <a:t>	</a:t>
            </a:r>
            <a:r>
              <a:rPr lang="en-US" sz="3135" dirty="0" smtClean="0">
                <a:latin typeface="Century Gothic (Body)"/>
                <a:cs typeface="Century Gothic (Body)"/>
              </a:rPr>
              <a:t>0</a:t>
            </a:r>
            <a:r>
              <a:rPr lang="en-US" sz="3176" dirty="0" smtClean="0">
                <a:latin typeface="Century Gothic (Body)"/>
                <a:cs typeface="Century Gothic (Body)"/>
              </a:rPr>
              <a:t>: cero </a:t>
            </a:r>
            <a:r>
              <a:rPr lang="en-US" sz="3176" dirty="0" smtClean="0"/>
              <a:t/>
            </a:r>
            <a:br>
              <a:rPr lang="en-US" sz="3176" dirty="0" smtClean="0"/>
            </a:br>
            <a:r>
              <a:rPr lang="en-US" sz="3176" dirty="0" smtClean="0"/>
              <a:t>1: </a:t>
            </a:r>
            <a:r>
              <a:rPr lang="en-US" sz="3176" dirty="0" err="1" smtClean="0"/>
              <a:t>uno</a:t>
            </a:r>
            <a:r>
              <a:rPr lang="en-US" sz="3176" dirty="0" smtClean="0"/>
              <a:t/>
            </a:r>
            <a:br>
              <a:rPr lang="en-US" sz="3176" dirty="0" smtClean="0"/>
            </a:br>
            <a:r>
              <a:rPr lang="en-US" sz="3176" dirty="0" smtClean="0"/>
              <a:t>2: dos</a:t>
            </a:r>
            <a:br>
              <a:rPr lang="en-US" sz="3176" dirty="0" smtClean="0"/>
            </a:br>
            <a:r>
              <a:rPr lang="en-US" sz="3176" dirty="0" smtClean="0"/>
              <a:t>3: </a:t>
            </a:r>
            <a:r>
              <a:rPr lang="en-US" sz="3176" dirty="0" err="1" smtClean="0"/>
              <a:t>tres</a:t>
            </a:r>
            <a:r>
              <a:rPr lang="en-US" sz="3176" dirty="0" smtClean="0"/>
              <a:t/>
            </a:r>
            <a:br>
              <a:rPr lang="en-US" sz="3176" dirty="0" smtClean="0"/>
            </a:br>
            <a:r>
              <a:rPr lang="en-US" sz="3176" dirty="0" smtClean="0"/>
              <a:t>4: </a:t>
            </a:r>
            <a:r>
              <a:rPr lang="en-US" sz="3176" dirty="0" err="1" smtClean="0"/>
              <a:t>cuatro</a:t>
            </a:r>
            <a:r>
              <a:rPr lang="en-US" sz="3176" dirty="0" smtClean="0"/>
              <a:t/>
            </a:r>
            <a:br>
              <a:rPr lang="en-US" sz="3176" dirty="0" smtClean="0"/>
            </a:br>
            <a:r>
              <a:rPr lang="en-US" sz="3176" dirty="0" smtClean="0"/>
              <a:t>5: </a:t>
            </a:r>
            <a:r>
              <a:rPr lang="en-US" sz="3176" dirty="0" err="1" smtClean="0"/>
              <a:t>cinco</a:t>
            </a:r>
            <a:r>
              <a:rPr lang="en-US" sz="3176" dirty="0" smtClean="0"/>
              <a:t/>
            </a:r>
            <a:br>
              <a:rPr lang="en-US" sz="3176" dirty="0" smtClean="0"/>
            </a:br>
            <a:r>
              <a:rPr lang="en-US" sz="3176" dirty="0" smtClean="0"/>
              <a:t>6: </a:t>
            </a:r>
            <a:r>
              <a:rPr lang="en-US" sz="3176" dirty="0" err="1" smtClean="0"/>
              <a:t>seis</a:t>
            </a:r>
            <a:r>
              <a:rPr lang="en-US" sz="3176" dirty="0" smtClean="0"/>
              <a:t/>
            </a:r>
            <a:br>
              <a:rPr lang="en-US" sz="3176" dirty="0" smtClean="0"/>
            </a:br>
            <a:r>
              <a:rPr lang="en-US" sz="3176" dirty="0" smtClean="0"/>
              <a:t>7: </a:t>
            </a:r>
            <a:r>
              <a:rPr lang="en-US" sz="3176" dirty="0" err="1" smtClean="0"/>
              <a:t>siete</a:t>
            </a:r>
            <a:r>
              <a:rPr lang="en-US" sz="3176" dirty="0" smtClean="0"/>
              <a:t/>
            </a:r>
            <a:br>
              <a:rPr lang="en-US" sz="3176" dirty="0" smtClean="0"/>
            </a:br>
            <a:r>
              <a:rPr lang="en-US" sz="3176" dirty="0" smtClean="0"/>
              <a:t>8: </a:t>
            </a:r>
            <a:r>
              <a:rPr lang="en-US" sz="3176" dirty="0" err="1" smtClean="0"/>
              <a:t>ocho</a:t>
            </a:r>
            <a:r>
              <a:rPr lang="en-US" sz="3176" dirty="0" smtClean="0"/>
              <a:t/>
            </a:r>
            <a:br>
              <a:rPr lang="en-US" sz="3176" dirty="0" smtClean="0"/>
            </a:br>
            <a:r>
              <a:rPr lang="en-US" sz="3176" dirty="0" smtClean="0"/>
              <a:t>9: </a:t>
            </a:r>
            <a:r>
              <a:rPr lang="en-US" sz="3176" dirty="0" err="1" smtClean="0"/>
              <a:t>nueve</a:t>
            </a:r>
            <a:r>
              <a:rPr lang="en-US" sz="3176" dirty="0" smtClean="0"/>
              <a:t/>
            </a:r>
            <a:br>
              <a:rPr lang="en-US" sz="3176" dirty="0" smtClean="0"/>
            </a:br>
            <a:r>
              <a:rPr lang="en-US" sz="3176" dirty="0" smtClean="0"/>
              <a:t>10: </a:t>
            </a:r>
            <a:r>
              <a:rPr lang="en-US" sz="3176" dirty="0" err="1" smtClean="0"/>
              <a:t>diez</a:t>
            </a:r>
            <a:r>
              <a:rPr lang="en-US" sz="3176" dirty="0" smtClean="0"/>
              <a:t/>
            </a:r>
            <a:br>
              <a:rPr lang="en-US" sz="3176" dirty="0" smtClean="0"/>
            </a:br>
            <a:r>
              <a:rPr lang="en-US" sz="3176" dirty="0" smtClean="0"/>
              <a:t>11: once</a:t>
            </a:r>
            <a:br>
              <a:rPr lang="en-US" sz="3176" dirty="0" smtClean="0"/>
            </a:br>
            <a:r>
              <a:rPr lang="en-US" sz="3176" dirty="0" smtClean="0"/>
              <a:t>12: </a:t>
            </a:r>
            <a:r>
              <a:rPr lang="en-US" sz="3176" dirty="0" err="1" smtClean="0"/>
              <a:t>doce</a:t>
            </a:r>
            <a:r>
              <a:rPr lang="en-US" sz="3176" dirty="0" smtClean="0"/>
              <a:t/>
            </a:r>
            <a:br>
              <a:rPr lang="en-US" sz="3176" dirty="0" smtClean="0"/>
            </a:br>
            <a:r>
              <a:rPr lang="en-US" sz="3176" dirty="0" smtClean="0"/>
              <a:t>13: </a:t>
            </a:r>
            <a:r>
              <a:rPr lang="en-US" sz="3176" dirty="0" err="1" smtClean="0"/>
              <a:t>trece</a:t>
            </a:r>
            <a:r>
              <a:rPr lang="en-US" sz="3176" dirty="0" smtClean="0"/>
              <a:t/>
            </a:r>
            <a:br>
              <a:rPr lang="en-US" sz="3176" dirty="0" smtClean="0"/>
            </a:br>
            <a:r>
              <a:rPr lang="en-US" sz="3176" dirty="0" smtClean="0"/>
              <a:t>14: </a:t>
            </a:r>
            <a:r>
              <a:rPr lang="en-US" sz="3176" dirty="0" err="1" smtClean="0"/>
              <a:t>catorce</a:t>
            </a:r>
            <a:r>
              <a:rPr lang="en-US" sz="3176" dirty="0" smtClean="0"/>
              <a:t/>
            </a:r>
            <a:br>
              <a:rPr lang="en-US" sz="3176" dirty="0" smtClean="0"/>
            </a:br>
            <a:r>
              <a:rPr lang="en-US" sz="3176" dirty="0" smtClean="0"/>
              <a:t>15: quince</a:t>
            </a:r>
            <a:br>
              <a:rPr lang="en-US" sz="3176" dirty="0" smtClean="0"/>
            </a:br>
            <a:r>
              <a:rPr lang="en-US" sz="3176" dirty="0" smtClean="0"/>
              <a:t>16: </a:t>
            </a:r>
            <a:r>
              <a:rPr lang="en-US" sz="3176" dirty="0" err="1" smtClean="0"/>
              <a:t>dieciséis</a:t>
            </a:r>
            <a:r>
              <a:rPr lang="en-US" sz="3176" dirty="0" smtClean="0"/>
              <a:t/>
            </a:r>
            <a:br>
              <a:rPr lang="en-US" sz="3176" dirty="0" smtClean="0"/>
            </a:br>
            <a:r>
              <a:rPr lang="en-US" sz="3176" dirty="0" smtClean="0"/>
              <a:t>17:diecisiete</a:t>
            </a:r>
            <a:br>
              <a:rPr lang="en-US" sz="3176" dirty="0" smtClean="0"/>
            </a:br>
            <a:r>
              <a:rPr lang="en-US" sz="3176" dirty="0" smtClean="0"/>
              <a:t>18: </a:t>
            </a:r>
            <a:r>
              <a:rPr lang="en-US" sz="3176" dirty="0" err="1" smtClean="0"/>
              <a:t>dieciocho</a:t>
            </a:r>
            <a:r>
              <a:rPr lang="en-US" sz="3176" dirty="0" smtClean="0"/>
              <a:t/>
            </a:r>
            <a:br>
              <a:rPr lang="en-US" sz="3176" dirty="0" smtClean="0"/>
            </a:br>
            <a:r>
              <a:rPr lang="en-US" sz="3176" dirty="0" smtClean="0"/>
              <a:t>19: </a:t>
            </a:r>
            <a:r>
              <a:rPr lang="en-US" sz="3176" dirty="0" err="1" smtClean="0"/>
              <a:t>diecinueve</a:t>
            </a:r>
            <a:r>
              <a:rPr lang="en-US" sz="3176" dirty="0" smtClean="0"/>
              <a:t/>
            </a:r>
            <a:br>
              <a:rPr lang="en-US" sz="3176" dirty="0" smtClean="0"/>
            </a:br>
            <a:r>
              <a:rPr lang="en-US" sz="3176" dirty="0" smtClean="0"/>
              <a:t>20: </a:t>
            </a:r>
            <a:r>
              <a:rPr lang="en-US" sz="3176" dirty="0" err="1" smtClean="0"/>
              <a:t>veinte</a:t>
            </a:r>
            <a:r>
              <a:rPr lang="en-US" sz="3176" dirty="0" smtClean="0"/>
              <a:t/>
            </a:r>
            <a:br>
              <a:rPr lang="en-US" sz="3176" dirty="0" smtClean="0"/>
            </a:br>
            <a:r>
              <a:rPr lang="en-US" sz="3176" dirty="0" smtClean="0"/>
              <a:t>21: </a:t>
            </a:r>
            <a:r>
              <a:rPr lang="en-US" sz="3176" dirty="0" err="1" smtClean="0"/>
              <a:t>veintiuno</a:t>
            </a:r>
            <a:r>
              <a:rPr lang="en-US" sz="3176" dirty="0" smtClean="0"/>
              <a:t/>
            </a:r>
            <a:br>
              <a:rPr lang="en-US" sz="3176" dirty="0" smtClean="0"/>
            </a:br>
            <a:r>
              <a:rPr lang="en-US" sz="3176" dirty="0" smtClean="0"/>
              <a:t>22: </a:t>
            </a:r>
            <a:r>
              <a:rPr lang="en-US" sz="3176" dirty="0" err="1" smtClean="0"/>
              <a:t>veintidós</a:t>
            </a:r>
            <a:r>
              <a:rPr lang="en-US" sz="3176" dirty="0" smtClean="0"/>
              <a:t/>
            </a:r>
            <a:br>
              <a:rPr lang="en-US" sz="3176" dirty="0" smtClean="0"/>
            </a:br>
            <a:r>
              <a:rPr lang="en-US" sz="3176" dirty="0" smtClean="0"/>
              <a:t>23: </a:t>
            </a:r>
            <a:r>
              <a:rPr lang="en-US" sz="3176" dirty="0" err="1" smtClean="0"/>
              <a:t>veintitrés</a:t>
            </a:r>
            <a:r>
              <a:rPr lang="en-US" sz="3176" dirty="0" smtClean="0"/>
              <a:t/>
            </a:r>
            <a:br>
              <a:rPr lang="en-US" sz="3176" dirty="0" smtClean="0"/>
            </a:br>
            <a:r>
              <a:rPr lang="en-US" sz="3176" dirty="0" smtClean="0"/>
              <a:t>24: </a:t>
            </a:r>
            <a:r>
              <a:rPr lang="en-US" sz="3176" dirty="0" err="1" smtClean="0"/>
              <a:t>veinticuatro</a:t>
            </a:r>
            <a:r>
              <a:rPr lang="en-US" sz="3176" dirty="0" smtClean="0"/>
              <a:t/>
            </a:r>
            <a:br>
              <a:rPr lang="en-US" sz="3176" dirty="0" smtClean="0"/>
            </a:br>
            <a:r>
              <a:rPr lang="en-US" sz="3176" dirty="0" smtClean="0"/>
              <a:t>25: </a:t>
            </a:r>
            <a:r>
              <a:rPr lang="en-US" sz="3176" dirty="0" err="1" smtClean="0"/>
              <a:t>veinticinco</a:t>
            </a:r>
            <a:r>
              <a:rPr lang="en-US" sz="3176" dirty="0" smtClean="0"/>
              <a:t/>
            </a:r>
            <a:br>
              <a:rPr lang="en-US" sz="3176" dirty="0" smtClean="0"/>
            </a:br>
            <a:r>
              <a:rPr lang="en-US" sz="3176" dirty="0" smtClean="0"/>
              <a:t>26: </a:t>
            </a:r>
            <a:r>
              <a:rPr lang="en-US" sz="3176" dirty="0" err="1" smtClean="0"/>
              <a:t>veintiséis</a:t>
            </a:r>
            <a:r>
              <a:rPr lang="en-US" sz="3176" dirty="0" smtClean="0"/>
              <a:t/>
            </a:r>
            <a:br>
              <a:rPr lang="en-US" sz="3176" dirty="0" smtClean="0"/>
            </a:br>
            <a:r>
              <a:rPr lang="en-US" sz="3176" dirty="0" smtClean="0"/>
              <a:t>27: </a:t>
            </a:r>
            <a:r>
              <a:rPr lang="en-US" sz="3176" dirty="0" err="1" smtClean="0"/>
              <a:t>veintisiete</a:t>
            </a:r>
            <a:r>
              <a:rPr lang="en-US" sz="3176" dirty="0" smtClean="0"/>
              <a:t/>
            </a:r>
            <a:br>
              <a:rPr lang="en-US" sz="3176" dirty="0" smtClean="0"/>
            </a:br>
            <a:r>
              <a:rPr lang="en-US" sz="3176" dirty="0" smtClean="0"/>
              <a:t>28: </a:t>
            </a:r>
            <a:r>
              <a:rPr lang="en-US" sz="3176" dirty="0" err="1" smtClean="0"/>
              <a:t>veintiocho</a:t>
            </a:r>
            <a:r>
              <a:rPr lang="en-US" sz="3176" dirty="0" smtClean="0"/>
              <a:t/>
            </a:r>
            <a:br>
              <a:rPr lang="en-US" sz="3176" dirty="0" smtClean="0"/>
            </a:br>
            <a:r>
              <a:rPr lang="en-US" sz="3176" dirty="0" smtClean="0"/>
              <a:t>29: </a:t>
            </a:r>
            <a:r>
              <a:rPr lang="en-US" sz="3176" dirty="0" err="1" smtClean="0"/>
              <a:t>veintinueve</a:t>
            </a:r>
            <a:r>
              <a:rPr lang="en-US" sz="3176" dirty="0" smtClean="0"/>
              <a:t> </a:t>
            </a:r>
            <a:endParaRPr lang="en-US" sz="3176"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63305" y="139406"/>
            <a:ext cx="6702272" cy="728009"/>
          </a:xfrm>
        </p:spPr>
        <p:txBody>
          <a:bodyPr>
            <a:normAutofit/>
          </a:bodyPr>
          <a:lstStyle/>
          <a:p>
            <a:r>
              <a:rPr lang="en-US" dirty="0" smtClean="0"/>
              <a:t>Los </a:t>
            </a:r>
            <a:r>
              <a:rPr lang="en-US" dirty="0" err="1" smtClean="0"/>
              <a:t>números</a:t>
            </a:r>
            <a:endParaRPr lang="en-US" dirty="0"/>
          </a:p>
        </p:txBody>
      </p:sp>
      <p:sp>
        <p:nvSpPr>
          <p:cNvPr id="3" name="Content Placeholder 2"/>
          <p:cNvSpPr>
            <a:spLocks noGrp="1"/>
          </p:cNvSpPr>
          <p:nvPr>
            <p:ph idx="1"/>
          </p:nvPr>
        </p:nvSpPr>
        <p:spPr>
          <a:xfrm>
            <a:off x="-263304" y="1347591"/>
            <a:ext cx="9407305" cy="5510409"/>
          </a:xfrm>
        </p:spPr>
        <p:txBody>
          <a:bodyPr numCol="2">
            <a:normAutofit/>
          </a:bodyPr>
          <a:lstStyle/>
          <a:p>
            <a:pPr>
              <a:buNone/>
            </a:pPr>
            <a:r>
              <a:rPr lang="en-US" dirty="0" smtClean="0"/>
              <a:t>	</a:t>
            </a:r>
            <a:r>
              <a:rPr lang="en-US" sz="3100" dirty="0" smtClean="0"/>
              <a:t>30: </a:t>
            </a:r>
            <a:r>
              <a:rPr lang="en-US" sz="3200" dirty="0" err="1" smtClean="0"/>
              <a:t>treinta</a:t>
            </a:r>
            <a:r>
              <a:rPr lang="en-US" sz="3200" dirty="0" smtClean="0"/>
              <a:t/>
            </a:r>
            <a:br>
              <a:rPr lang="en-US" sz="3200" dirty="0" smtClean="0"/>
            </a:br>
            <a:r>
              <a:rPr lang="en-US" sz="3200" dirty="0" smtClean="0"/>
              <a:t>31: </a:t>
            </a:r>
            <a:r>
              <a:rPr lang="en-US" sz="3200" dirty="0" err="1" smtClean="0"/>
              <a:t>treinta</a:t>
            </a:r>
            <a:r>
              <a:rPr lang="en-US" sz="3200" dirty="0" smtClean="0"/>
              <a:t> </a:t>
            </a:r>
            <a:r>
              <a:rPr lang="en-US" sz="3200" dirty="0" err="1" smtClean="0"/>
              <a:t>y</a:t>
            </a:r>
            <a:r>
              <a:rPr lang="en-US" sz="3200" dirty="0" smtClean="0"/>
              <a:t> </a:t>
            </a:r>
            <a:r>
              <a:rPr lang="en-US" sz="3200" dirty="0" err="1" smtClean="0"/>
              <a:t>uno</a:t>
            </a:r>
            <a:r>
              <a:rPr lang="en-US" sz="3200" dirty="0" smtClean="0"/>
              <a:t/>
            </a:r>
            <a:br>
              <a:rPr lang="en-US" sz="3200" dirty="0" smtClean="0"/>
            </a:br>
            <a:r>
              <a:rPr lang="en-US" sz="3200" dirty="0" smtClean="0"/>
              <a:t>32: </a:t>
            </a:r>
            <a:r>
              <a:rPr lang="en-US" sz="3200" dirty="0" err="1" smtClean="0"/>
              <a:t>treinta</a:t>
            </a:r>
            <a:r>
              <a:rPr lang="en-US" sz="3200" dirty="0" smtClean="0"/>
              <a:t> </a:t>
            </a:r>
            <a:r>
              <a:rPr lang="en-US" sz="3200" dirty="0" err="1" smtClean="0"/>
              <a:t>y</a:t>
            </a:r>
            <a:r>
              <a:rPr lang="en-US" sz="3200" dirty="0" smtClean="0"/>
              <a:t> dos</a:t>
            </a:r>
            <a:br>
              <a:rPr lang="en-US" sz="3200" dirty="0" smtClean="0"/>
            </a:br>
            <a:r>
              <a:rPr lang="en-US" sz="3200" dirty="0" smtClean="0"/>
              <a:t>33: </a:t>
            </a:r>
            <a:r>
              <a:rPr lang="en-US" sz="3200" dirty="0" err="1" smtClean="0"/>
              <a:t>treinta</a:t>
            </a:r>
            <a:r>
              <a:rPr lang="en-US" sz="3200" dirty="0" smtClean="0"/>
              <a:t> </a:t>
            </a:r>
            <a:r>
              <a:rPr lang="en-US" sz="3200" dirty="0" err="1" smtClean="0"/>
              <a:t>y</a:t>
            </a:r>
            <a:r>
              <a:rPr lang="en-US" sz="3200" dirty="0" smtClean="0"/>
              <a:t> </a:t>
            </a:r>
            <a:r>
              <a:rPr lang="en-US" sz="3200" dirty="0" err="1" smtClean="0"/>
              <a:t>tres</a:t>
            </a:r>
            <a:r>
              <a:rPr lang="en-US" sz="3200" dirty="0" smtClean="0"/>
              <a:t/>
            </a:r>
            <a:br>
              <a:rPr lang="en-US" sz="3200" dirty="0" smtClean="0"/>
            </a:br>
            <a:r>
              <a:rPr lang="en-US" sz="3200" dirty="0" smtClean="0"/>
              <a:t>34: </a:t>
            </a:r>
            <a:r>
              <a:rPr lang="en-US" sz="3200" dirty="0" err="1" smtClean="0"/>
              <a:t>treinta</a:t>
            </a:r>
            <a:r>
              <a:rPr lang="en-US" sz="3200" dirty="0" smtClean="0"/>
              <a:t> </a:t>
            </a:r>
            <a:r>
              <a:rPr lang="en-US" sz="3200" dirty="0" err="1" smtClean="0"/>
              <a:t>y</a:t>
            </a:r>
            <a:r>
              <a:rPr lang="en-US" sz="3200" dirty="0" smtClean="0"/>
              <a:t> </a:t>
            </a:r>
            <a:r>
              <a:rPr lang="en-US" sz="3200" dirty="0" err="1" smtClean="0"/>
              <a:t>cuatro</a:t>
            </a:r>
            <a:r>
              <a:rPr lang="en-US" sz="3200" dirty="0" smtClean="0"/>
              <a:t/>
            </a:r>
            <a:br>
              <a:rPr lang="en-US" sz="3200" dirty="0" smtClean="0"/>
            </a:br>
            <a:r>
              <a:rPr lang="en-US" sz="3200" dirty="0" smtClean="0"/>
              <a:t>35: </a:t>
            </a:r>
            <a:r>
              <a:rPr lang="en-US" sz="3200" dirty="0" err="1" smtClean="0"/>
              <a:t>treinta</a:t>
            </a:r>
            <a:r>
              <a:rPr lang="en-US" sz="3200" dirty="0" smtClean="0"/>
              <a:t> </a:t>
            </a:r>
            <a:r>
              <a:rPr lang="en-US" sz="3200" dirty="0" err="1" smtClean="0"/>
              <a:t>y</a:t>
            </a:r>
            <a:r>
              <a:rPr lang="en-US" sz="3200" dirty="0" smtClean="0"/>
              <a:t> </a:t>
            </a:r>
            <a:r>
              <a:rPr lang="en-US" sz="3200" dirty="0" err="1" smtClean="0"/>
              <a:t>cinco</a:t>
            </a:r>
            <a:r>
              <a:rPr lang="en-US" sz="3200" dirty="0" smtClean="0"/>
              <a:t/>
            </a:r>
            <a:br>
              <a:rPr lang="en-US" sz="3200" dirty="0" smtClean="0"/>
            </a:br>
            <a:r>
              <a:rPr lang="en-US" sz="3200" dirty="0" smtClean="0"/>
              <a:t>36: </a:t>
            </a:r>
            <a:r>
              <a:rPr lang="en-US" sz="3200" dirty="0" err="1" smtClean="0"/>
              <a:t>treinta</a:t>
            </a:r>
            <a:r>
              <a:rPr lang="en-US" sz="3200" dirty="0" smtClean="0"/>
              <a:t> </a:t>
            </a:r>
            <a:r>
              <a:rPr lang="en-US" sz="3200" dirty="0" err="1" smtClean="0"/>
              <a:t>y</a:t>
            </a:r>
            <a:r>
              <a:rPr lang="en-US" sz="3200" dirty="0" smtClean="0"/>
              <a:t> </a:t>
            </a:r>
            <a:r>
              <a:rPr lang="en-US" sz="3200" dirty="0" err="1" smtClean="0"/>
              <a:t>seis</a:t>
            </a:r>
            <a:r>
              <a:rPr lang="en-US" sz="3200" dirty="0" smtClean="0"/>
              <a:t/>
            </a:r>
            <a:br>
              <a:rPr lang="en-US" sz="3200" dirty="0" smtClean="0"/>
            </a:br>
            <a:r>
              <a:rPr lang="en-US" sz="3200" dirty="0" smtClean="0"/>
              <a:t>37: </a:t>
            </a:r>
            <a:r>
              <a:rPr lang="en-US" sz="3200" dirty="0" err="1" smtClean="0"/>
              <a:t>treinta</a:t>
            </a:r>
            <a:r>
              <a:rPr lang="en-US" sz="3200" dirty="0" smtClean="0"/>
              <a:t> </a:t>
            </a:r>
            <a:r>
              <a:rPr lang="en-US" sz="3200" dirty="0" err="1" smtClean="0"/>
              <a:t>y</a:t>
            </a:r>
            <a:r>
              <a:rPr lang="en-US" sz="3200" dirty="0" smtClean="0"/>
              <a:t> </a:t>
            </a:r>
            <a:r>
              <a:rPr lang="en-US" sz="3200" dirty="0" err="1" smtClean="0"/>
              <a:t>siete</a:t>
            </a:r>
            <a:r>
              <a:rPr lang="en-US" sz="3200" dirty="0" smtClean="0"/>
              <a:t/>
            </a:r>
            <a:br>
              <a:rPr lang="en-US" sz="3200" dirty="0" smtClean="0"/>
            </a:br>
            <a:r>
              <a:rPr lang="en-US" sz="3200" dirty="0" smtClean="0"/>
              <a:t>38: </a:t>
            </a:r>
            <a:r>
              <a:rPr lang="en-US" sz="3200" dirty="0" err="1" smtClean="0"/>
              <a:t>treinta</a:t>
            </a:r>
            <a:r>
              <a:rPr lang="en-US" sz="3200" dirty="0" smtClean="0"/>
              <a:t> </a:t>
            </a:r>
            <a:r>
              <a:rPr lang="en-US" sz="3200" dirty="0" err="1" smtClean="0"/>
              <a:t>y</a:t>
            </a:r>
            <a:r>
              <a:rPr lang="en-US" sz="3200" dirty="0" smtClean="0"/>
              <a:t> </a:t>
            </a:r>
            <a:r>
              <a:rPr lang="en-US" sz="3200" dirty="0" err="1" smtClean="0"/>
              <a:t>ocho</a:t>
            </a:r>
            <a:r>
              <a:rPr lang="en-US" sz="3200" dirty="0" smtClean="0"/>
              <a:t/>
            </a:r>
            <a:br>
              <a:rPr lang="en-US" sz="3200" dirty="0" smtClean="0"/>
            </a:br>
            <a:r>
              <a:rPr lang="en-US" sz="3200" dirty="0" smtClean="0"/>
              <a:t>39: </a:t>
            </a:r>
            <a:r>
              <a:rPr lang="en-US" sz="3200" dirty="0" err="1" smtClean="0"/>
              <a:t>treinta</a:t>
            </a:r>
            <a:r>
              <a:rPr lang="en-US" sz="3200" dirty="0" smtClean="0"/>
              <a:t> </a:t>
            </a:r>
            <a:r>
              <a:rPr lang="en-US" sz="3200" dirty="0" err="1" smtClean="0"/>
              <a:t>y</a:t>
            </a:r>
            <a:r>
              <a:rPr lang="en-US" sz="3200" dirty="0" smtClean="0"/>
              <a:t> </a:t>
            </a:r>
            <a:r>
              <a:rPr lang="en-US" sz="3200" dirty="0" err="1" smtClean="0"/>
              <a:t>nueve</a:t>
            </a:r>
            <a:r>
              <a:rPr lang="en-US" sz="3200" dirty="0" smtClean="0"/>
              <a:t/>
            </a:r>
            <a:br>
              <a:rPr lang="en-US" sz="3200" dirty="0" smtClean="0"/>
            </a:br>
            <a:r>
              <a:rPr lang="en-US" sz="3200" dirty="0" smtClean="0"/>
              <a:t>40: </a:t>
            </a:r>
            <a:r>
              <a:rPr lang="en-US" sz="3200" dirty="0" err="1" smtClean="0"/>
              <a:t>cuarenta</a:t>
            </a:r>
            <a:r>
              <a:rPr lang="en-US" sz="3200" dirty="0" smtClean="0"/>
              <a:t/>
            </a:r>
            <a:br>
              <a:rPr lang="en-US" sz="3200" dirty="0" smtClean="0"/>
            </a:br>
            <a:r>
              <a:rPr lang="en-US" sz="3200" dirty="0" smtClean="0"/>
              <a:t>41: </a:t>
            </a:r>
            <a:r>
              <a:rPr lang="en-US" sz="3200" dirty="0" err="1" smtClean="0"/>
              <a:t>cuarenta</a:t>
            </a:r>
            <a:r>
              <a:rPr lang="en-US" sz="3200" dirty="0" smtClean="0"/>
              <a:t> </a:t>
            </a:r>
            <a:r>
              <a:rPr lang="en-US" sz="3200" dirty="0" err="1" smtClean="0"/>
              <a:t>y</a:t>
            </a:r>
            <a:r>
              <a:rPr lang="en-US" sz="3200" dirty="0" smtClean="0"/>
              <a:t> </a:t>
            </a:r>
            <a:r>
              <a:rPr lang="en-US" sz="3200" dirty="0" err="1" smtClean="0"/>
              <a:t>uno</a:t>
            </a:r>
            <a:r>
              <a:rPr lang="en-US" sz="3200" dirty="0" smtClean="0"/>
              <a:t/>
            </a:r>
            <a:br>
              <a:rPr lang="en-US" sz="3200" dirty="0" smtClean="0"/>
            </a:br>
            <a:r>
              <a:rPr lang="en-US" sz="3200" dirty="0" smtClean="0"/>
              <a:t>42: </a:t>
            </a:r>
            <a:r>
              <a:rPr lang="en-US" sz="3200" dirty="0" err="1" smtClean="0"/>
              <a:t>cuarenta</a:t>
            </a:r>
            <a:r>
              <a:rPr lang="en-US" sz="3200" dirty="0" smtClean="0"/>
              <a:t> </a:t>
            </a:r>
            <a:r>
              <a:rPr lang="en-US" sz="3200" dirty="0" err="1" smtClean="0"/>
              <a:t>y</a:t>
            </a:r>
            <a:r>
              <a:rPr lang="en-US" sz="3200" dirty="0" smtClean="0"/>
              <a:t> dos</a:t>
            </a:r>
            <a:br>
              <a:rPr lang="en-US" sz="3200" dirty="0" smtClean="0"/>
            </a:br>
            <a:r>
              <a:rPr lang="en-US" sz="3200" dirty="0" smtClean="0"/>
              <a:t>43: </a:t>
            </a:r>
            <a:r>
              <a:rPr lang="en-US" sz="3200" dirty="0" err="1" smtClean="0"/>
              <a:t>cuarenta</a:t>
            </a:r>
            <a:r>
              <a:rPr lang="en-US" sz="3200" dirty="0" smtClean="0"/>
              <a:t> </a:t>
            </a:r>
            <a:r>
              <a:rPr lang="en-US" sz="3200" dirty="0" err="1" smtClean="0"/>
              <a:t>y</a:t>
            </a:r>
            <a:r>
              <a:rPr lang="en-US" sz="3200" dirty="0" smtClean="0"/>
              <a:t> </a:t>
            </a:r>
            <a:r>
              <a:rPr lang="en-US" sz="3200" dirty="0" err="1" smtClean="0"/>
              <a:t>tres</a:t>
            </a:r>
            <a:r>
              <a:rPr lang="en-US" sz="3200" dirty="0" smtClean="0"/>
              <a:t/>
            </a:r>
            <a:br>
              <a:rPr lang="en-US" sz="3200" dirty="0" smtClean="0"/>
            </a:br>
            <a:r>
              <a:rPr lang="en-US" sz="3200" dirty="0" smtClean="0"/>
              <a:t>44: </a:t>
            </a:r>
            <a:r>
              <a:rPr lang="en-US" sz="3200" dirty="0" err="1" smtClean="0"/>
              <a:t>cuarenta</a:t>
            </a:r>
            <a:r>
              <a:rPr lang="en-US" sz="3200" dirty="0" smtClean="0"/>
              <a:t> </a:t>
            </a:r>
            <a:r>
              <a:rPr lang="en-US" sz="3200" dirty="0" err="1" smtClean="0"/>
              <a:t>y</a:t>
            </a:r>
            <a:r>
              <a:rPr lang="en-US" sz="3200" dirty="0" smtClean="0"/>
              <a:t> </a:t>
            </a:r>
            <a:r>
              <a:rPr lang="en-US" sz="3200" dirty="0" err="1" smtClean="0"/>
              <a:t>cuatro</a:t>
            </a:r>
            <a:r>
              <a:rPr lang="en-US" sz="3200" dirty="0" smtClean="0"/>
              <a:t/>
            </a:r>
            <a:br>
              <a:rPr lang="en-US" sz="3200" dirty="0" smtClean="0"/>
            </a:br>
            <a:r>
              <a:rPr lang="en-US" sz="3200" dirty="0" smtClean="0"/>
              <a:t>45: </a:t>
            </a:r>
            <a:r>
              <a:rPr lang="en-US" sz="3200" dirty="0" err="1" smtClean="0"/>
              <a:t>cuarenta</a:t>
            </a:r>
            <a:r>
              <a:rPr lang="en-US" sz="3200" dirty="0" smtClean="0"/>
              <a:t> </a:t>
            </a:r>
            <a:r>
              <a:rPr lang="en-US" sz="3200" dirty="0" err="1" smtClean="0"/>
              <a:t>y</a:t>
            </a:r>
            <a:r>
              <a:rPr lang="en-US" sz="3200" dirty="0" smtClean="0"/>
              <a:t> </a:t>
            </a:r>
            <a:r>
              <a:rPr lang="en-US" sz="3200" dirty="0" err="1" smtClean="0"/>
              <a:t>cinco</a:t>
            </a:r>
            <a:r>
              <a:rPr lang="en-US" sz="3200" dirty="0" smtClean="0"/>
              <a:t/>
            </a:r>
            <a:br>
              <a:rPr lang="en-US" sz="3200" dirty="0" smtClean="0"/>
            </a:br>
            <a:r>
              <a:rPr lang="en-US" sz="3200" dirty="0" smtClean="0"/>
              <a:t>46: </a:t>
            </a:r>
            <a:r>
              <a:rPr lang="en-US" sz="3200" dirty="0" err="1" smtClean="0"/>
              <a:t>cuarenta</a:t>
            </a:r>
            <a:r>
              <a:rPr lang="en-US" sz="3200" dirty="0" smtClean="0"/>
              <a:t> </a:t>
            </a:r>
            <a:r>
              <a:rPr lang="en-US" sz="3200" dirty="0" err="1" smtClean="0"/>
              <a:t>y</a:t>
            </a:r>
            <a:r>
              <a:rPr lang="en-US" sz="3200" dirty="0" smtClean="0"/>
              <a:t> </a:t>
            </a:r>
            <a:r>
              <a:rPr lang="en-US" sz="3200" dirty="0" err="1" smtClean="0"/>
              <a:t>seis</a:t>
            </a:r>
            <a:r>
              <a:rPr lang="en-US" sz="3200" dirty="0" smtClean="0"/>
              <a:t>  </a:t>
            </a:r>
            <a:br>
              <a:rPr lang="en-US" sz="3200" dirty="0" smtClean="0"/>
            </a:br>
            <a:r>
              <a:rPr lang="en-US" sz="3200" dirty="0" smtClean="0"/>
              <a:t>47: </a:t>
            </a:r>
            <a:r>
              <a:rPr lang="en-US" sz="3200" dirty="0" err="1" smtClean="0"/>
              <a:t>cuarenta</a:t>
            </a:r>
            <a:r>
              <a:rPr lang="en-US" sz="3200" dirty="0" smtClean="0"/>
              <a:t> </a:t>
            </a:r>
            <a:r>
              <a:rPr lang="en-US" sz="3200" dirty="0" err="1" smtClean="0"/>
              <a:t>y</a:t>
            </a:r>
            <a:r>
              <a:rPr lang="en-US" sz="3200" dirty="0" smtClean="0"/>
              <a:t> </a:t>
            </a:r>
            <a:r>
              <a:rPr lang="en-US" sz="3200" dirty="0" err="1" smtClean="0"/>
              <a:t>siete</a:t>
            </a:r>
            <a:r>
              <a:rPr lang="en-US" sz="3200" dirty="0" smtClean="0"/>
              <a:t/>
            </a:r>
            <a:br>
              <a:rPr lang="en-US" sz="3200" dirty="0" smtClean="0"/>
            </a:br>
            <a:r>
              <a:rPr lang="en-US" sz="3200" dirty="0" smtClean="0"/>
              <a:t>48: </a:t>
            </a:r>
            <a:r>
              <a:rPr lang="en-US" sz="3200" dirty="0" err="1" smtClean="0"/>
              <a:t>cuarenta</a:t>
            </a:r>
            <a:r>
              <a:rPr lang="en-US" sz="3200" dirty="0" smtClean="0"/>
              <a:t> </a:t>
            </a:r>
            <a:r>
              <a:rPr lang="en-US" sz="3200" dirty="0" err="1" smtClean="0"/>
              <a:t>y</a:t>
            </a:r>
            <a:r>
              <a:rPr lang="en-US" sz="3200" dirty="0" smtClean="0"/>
              <a:t> </a:t>
            </a:r>
            <a:r>
              <a:rPr lang="en-US" sz="3200" dirty="0" err="1" smtClean="0"/>
              <a:t>ocho</a:t>
            </a:r>
            <a:r>
              <a:rPr lang="en-US" sz="3200" dirty="0" smtClean="0"/>
              <a:t/>
            </a:r>
            <a:br>
              <a:rPr lang="en-US" sz="3200" dirty="0" smtClean="0"/>
            </a:br>
            <a:r>
              <a:rPr lang="en-US" sz="3200" dirty="0" smtClean="0"/>
              <a:t>49: </a:t>
            </a:r>
            <a:r>
              <a:rPr lang="en-US" sz="3200" dirty="0" err="1" smtClean="0"/>
              <a:t>cuarenta</a:t>
            </a:r>
            <a:r>
              <a:rPr lang="en-US" sz="3200" dirty="0" smtClean="0"/>
              <a:t> </a:t>
            </a:r>
            <a:r>
              <a:rPr lang="en-US" sz="3200" dirty="0" err="1" smtClean="0"/>
              <a:t>y</a:t>
            </a:r>
            <a:r>
              <a:rPr lang="en-US" sz="3200" dirty="0" smtClean="0"/>
              <a:t> </a:t>
            </a:r>
            <a:r>
              <a:rPr lang="en-US" sz="3200" dirty="0" err="1" smtClean="0"/>
              <a:t>nueve</a:t>
            </a:r>
            <a:r>
              <a:rPr lang="en-US" sz="3200" dirty="0" smtClean="0"/>
              <a:t/>
            </a:r>
            <a:br>
              <a:rPr lang="en-US" sz="3200" dirty="0" smtClean="0"/>
            </a:br>
            <a:r>
              <a:rPr lang="en-US" sz="3200" dirty="0" smtClean="0"/>
              <a:t>50: </a:t>
            </a:r>
            <a:r>
              <a:rPr lang="en-US" sz="3200" dirty="0" err="1" smtClean="0"/>
              <a:t>cincuenta</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 y="185876"/>
            <a:ext cx="6965576" cy="557623"/>
          </a:xfrm>
        </p:spPr>
        <p:txBody>
          <a:bodyPr>
            <a:normAutofit fontScale="90000"/>
          </a:bodyPr>
          <a:lstStyle/>
          <a:p>
            <a:r>
              <a:rPr lang="en-US" dirty="0" smtClean="0"/>
              <a:t>Los </a:t>
            </a:r>
            <a:r>
              <a:rPr lang="en-US" dirty="0" err="1" smtClean="0"/>
              <a:t>números</a:t>
            </a:r>
            <a:endParaRPr lang="en-US" dirty="0"/>
          </a:p>
        </p:txBody>
      </p:sp>
      <p:sp>
        <p:nvSpPr>
          <p:cNvPr id="3" name="Content Placeholder 2"/>
          <p:cNvSpPr>
            <a:spLocks noGrp="1"/>
          </p:cNvSpPr>
          <p:nvPr>
            <p:ph idx="1"/>
          </p:nvPr>
        </p:nvSpPr>
        <p:spPr>
          <a:xfrm>
            <a:off x="0" y="1161718"/>
            <a:ext cx="9144000" cy="5696282"/>
          </a:xfrm>
        </p:spPr>
        <p:txBody>
          <a:bodyPr numCol="2">
            <a:noAutofit/>
          </a:bodyPr>
          <a:lstStyle/>
          <a:p>
            <a:pPr>
              <a:buNone/>
            </a:pPr>
            <a:r>
              <a:rPr lang="en-US" sz="2500" dirty="0" smtClean="0"/>
              <a:t>	50 </a:t>
            </a:r>
            <a:r>
              <a:rPr lang="en-US" sz="2500" dirty="0" err="1" smtClean="0"/>
              <a:t>cincuenta</a:t>
            </a:r>
            <a:r>
              <a:rPr lang="en-US" sz="2500" dirty="0" smtClean="0"/>
              <a:t/>
            </a:r>
            <a:br>
              <a:rPr lang="en-US" sz="2500" dirty="0" smtClean="0"/>
            </a:br>
            <a:r>
              <a:rPr lang="en-US" sz="2500" dirty="0" smtClean="0"/>
              <a:t>51 </a:t>
            </a:r>
            <a:r>
              <a:rPr lang="en-US" sz="2500" dirty="0" err="1" smtClean="0"/>
              <a:t>cincuenta</a:t>
            </a:r>
            <a:r>
              <a:rPr lang="en-US" sz="2500" dirty="0" smtClean="0"/>
              <a:t> </a:t>
            </a:r>
            <a:r>
              <a:rPr lang="en-US" sz="2500" dirty="0" err="1" smtClean="0"/>
              <a:t>y</a:t>
            </a:r>
            <a:r>
              <a:rPr lang="en-US" sz="2500" dirty="0" smtClean="0"/>
              <a:t> </a:t>
            </a:r>
            <a:r>
              <a:rPr lang="en-US" sz="2500" dirty="0" err="1" smtClean="0"/>
              <a:t>uno</a:t>
            </a:r>
            <a:r>
              <a:rPr lang="en-US" sz="2500" dirty="0" smtClean="0"/>
              <a:t/>
            </a:r>
            <a:br>
              <a:rPr lang="en-US" sz="2500" dirty="0" smtClean="0"/>
            </a:br>
            <a:r>
              <a:rPr lang="en-US" sz="2500" dirty="0" smtClean="0"/>
              <a:t>52 </a:t>
            </a:r>
            <a:r>
              <a:rPr lang="en-US" sz="2500" dirty="0" err="1" smtClean="0"/>
              <a:t>cincuenta</a:t>
            </a:r>
            <a:r>
              <a:rPr lang="en-US" sz="2500" dirty="0" smtClean="0"/>
              <a:t> </a:t>
            </a:r>
            <a:r>
              <a:rPr lang="en-US" sz="2500" dirty="0" err="1" smtClean="0"/>
              <a:t>y</a:t>
            </a:r>
            <a:r>
              <a:rPr lang="en-US" sz="2500" dirty="0" smtClean="0"/>
              <a:t> dos</a:t>
            </a:r>
            <a:br>
              <a:rPr lang="en-US" sz="2500" dirty="0" smtClean="0"/>
            </a:br>
            <a:r>
              <a:rPr lang="en-US" sz="2500" dirty="0" smtClean="0"/>
              <a:t>53 </a:t>
            </a:r>
            <a:r>
              <a:rPr lang="en-US" sz="2500" dirty="0" err="1" smtClean="0"/>
              <a:t>cincuenta</a:t>
            </a:r>
            <a:r>
              <a:rPr lang="en-US" sz="2500" dirty="0" smtClean="0"/>
              <a:t> </a:t>
            </a:r>
            <a:r>
              <a:rPr lang="en-US" sz="2500" dirty="0" err="1" smtClean="0"/>
              <a:t>y</a:t>
            </a:r>
            <a:r>
              <a:rPr lang="en-US" sz="2500" dirty="0" smtClean="0"/>
              <a:t> </a:t>
            </a:r>
            <a:r>
              <a:rPr lang="en-US" sz="2500" dirty="0" err="1" smtClean="0"/>
              <a:t>tres</a:t>
            </a:r>
            <a:endParaRPr lang="en-US" sz="2500" dirty="0" smtClean="0"/>
          </a:p>
          <a:p>
            <a:pPr>
              <a:buNone/>
            </a:pPr>
            <a:r>
              <a:rPr lang="en-US" sz="2500" dirty="0" smtClean="0"/>
              <a:t>	</a:t>
            </a:r>
            <a:r>
              <a:rPr lang="en-US" sz="2300" dirty="0" smtClean="0"/>
              <a:t>54. </a:t>
            </a:r>
            <a:r>
              <a:rPr lang="en-US" sz="2300" dirty="0" err="1" smtClean="0"/>
              <a:t>cincuenta</a:t>
            </a:r>
            <a:r>
              <a:rPr lang="en-US" sz="2300" dirty="0" smtClean="0"/>
              <a:t> </a:t>
            </a:r>
            <a:r>
              <a:rPr lang="en-US" sz="2300" dirty="0" err="1" smtClean="0"/>
              <a:t>y</a:t>
            </a:r>
            <a:r>
              <a:rPr lang="en-US" sz="2300" dirty="0" smtClean="0"/>
              <a:t> </a:t>
            </a:r>
            <a:r>
              <a:rPr lang="en-US" sz="2300" dirty="0" err="1" smtClean="0"/>
              <a:t>cuatro</a:t>
            </a:r>
            <a:r>
              <a:rPr lang="en-US" sz="2300" dirty="0" smtClean="0"/>
              <a:t/>
            </a:r>
            <a:br>
              <a:rPr lang="en-US" sz="2300" dirty="0" smtClean="0"/>
            </a:br>
            <a:r>
              <a:rPr lang="en-US" sz="2300" dirty="0" smtClean="0"/>
              <a:t>55 </a:t>
            </a:r>
            <a:r>
              <a:rPr lang="en-US" sz="2300" dirty="0" err="1" smtClean="0"/>
              <a:t>cincuenta</a:t>
            </a:r>
            <a:r>
              <a:rPr lang="en-US" sz="2300" dirty="0" smtClean="0"/>
              <a:t> </a:t>
            </a:r>
            <a:r>
              <a:rPr lang="en-US" sz="2300" dirty="0" err="1" smtClean="0"/>
              <a:t>y</a:t>
            </a:r>
            <a:r>
              <a:rPr lang="en-US" sz="2300" dirty="0" smtClean="0"/>
              <a:t> </a:t>
            </a:r>
            <a:r>
              <a:rPr lang="en-US" sz="2300" dirty="0" err="1" smtClean="0"/>
              <a:t>cinco</a:t>
            </a:r>
            <a:r>
              <a:rPr lang="en-US" sz="2300" dirty="0" smtClean="0"/>
              <a:t/>
            </a:r>
            <a:br>
              <a:rPr lang="en-US" sz="2300" dirty="0" smtClean="0"/>
            </a:br>
            <a:r>
              <a:rPr lang="en-US" sz="2300" dirty="0" smtClean="0"/>
              <a:t>56 </a:t>
            </a:r>
            <a:r>
              <a:rPr lang="en-US" sz="2300" dirty="0" err="1" smtClean="0"/>
              <a:t>cincuenta</a:t>
            </a:r>
            <a:r>
              <a:rPr lang="en-US" sz="2300" dirty="0" smtClean="0"/>
              <a:t> </a:t>
            </a:r>
            <a:r>
              <a:rPr lang="en-US" sz="2300" dirty="0" err="1" smtClean="0"/>
              <a:t>y</a:t>
            </a:r>
            <a:r>
              <a:rPr lang="en-US" sz="2300" dirty="0" smtClean="0"/>
              <a:t> </a:t>
            </a:r>
            <a:r>
              <a:rPr lang="en-US" sz="2300" dirty="0" err="1" smtClean="0"/>
              <a:t>seis</a:t>
            </a:r>
            <a:r>
              <a:rPr lang="en-US" sz="2300" dirty="0" smtClean="0"/>
              <a:t/>
            </a:r>
            <a:br>
              <a:rPr lang="en-US" sz="2300" dirty="0" smtClean="0"/>
            </a:br>
            <a:r>
              <a:rPr lang="en-US" sz="2300" dirty="0" smtClean="0"/>
              <a:t>57 </a:t>
            </a:r>
            <a:r>
              <a:rPr lang="en-US" sz="2300" dirty="0" err="1" smtClean="0"/>
              <a:t>cincuenta</a:t>
            </a:r>
            <a:r>
              <a:rPr lang="en-US" sz="2300" dirty="0" smtClean="0"/>
              <a:t> </a:t>
            </a:r>
            <a:r>
              <a:rPr lang="en-US" sz="2300" dirty="0" err="1" smtClean="0"/>
              <a:t>y</a:t>
            </a:r>
            <a:r>
              <a:rPr lang="en-US" sz="2300" dirty="0" smtClean="0"/>
              <a:t> </a:t>
            </a:r>
            <a:r>
              <a:rPr lang="en-US" sz="2300" dirty="0" err="1" smtClean="0"/>
              <a:t>siete</a:t>
            </a:r>
            <a:r>
              <a:rPr lang="en-US" sz="2300" dirty="0" smtClean="0"/>
              <a:t/>
            </a:r>
            <a:br>
              <a:rPr lang="en-US" sz="2300" dirty="0" smtClean="0"/>
            </a:br>
            <a:r>
              <a:rPr lang="en-US" sz="2300" dirty="0" smtClean="0"/>
              <a:t>58 </a:t>
            </a:r>
            <a:r>
              <a:rPr lang="en-US" sz="2300" dirty="0" err="1" smtClean="0"/>
              <a:t>cincuenta</a:t>
            </a:r>
            <a:r>
              <a:rPr lang="en-US" sz="2300" dirty="0" smtClean="0"/>
              <a:t> </a:t>
            </a:r>
            <a:r>
              <a:rPr lang="en-US" sz="2300" dirty="0" err="1" smtClean="0"/>
              <a:t>y</a:t>
            </a:r>
            <a:r>
              <a:rPr lang="en-US" sz="2300" dirty="0" smtClean="0"/>
              <a:t> </a:t>
            </a:r>
            <a:r>
              <a:rPr lang="en-US" sz="2300" dirty="0" err="1" smtClean="0"/>
              <a:t>ocho</a:t>
            </a:r>
            <a:r>
              <a:rPr lang="en-US" sz="2300" dirty="0" smtClean="0"/>
              <a:t/>
            </a:r>
            <a:br>
              <a:rPr lang="en-US" sz="2300" dirty="0" smtClean="0"/>
            </a:br>
            <a:r>
              <a:rPr lang="en-US" sz="2300" dirty="0" smtClean="0"/>
              <a:t>59 </a:t>
            </a:r>
            <a:r>
              <a:rPr lang="en-US" sz="2300" dirty="0" err="1" smtClean="0"/>
              <a:t>cincuenta</a:t>
            </a:r>
            <a:r>
              <a:rPr lang="en-US" sz="2300" dirty="0" smtClean="0"/>
              <a:t> </a:t>
            </a:r>
            <a:r>
              <a:rPr lang="en-US" sz="2300" dirty="0" err="1" smtClean="0"/>
              <a:t>y</a:t>
            </a:r>
            <a:r>
              <a:rPr lang="en-US" sz="2300" dirty="0" smtClean="0"/>
              <a:t> </a:t>
            </a:r>
            <a:r>
              <a:rPr lang="en-US" sz="2300" dirty="0" err="1" smtClean="0"/>
              <a:t>nueve</a:t>
            </a:r>
            <a:r>
              <a:rPr lang="en-US" sz="2300" dirty="0" smtClean="0"/>
              <a:t/>
            </a:r>
            <a:br>
              <a:rPr lang="en-US" sz="2300" dirty="0" smtClean="0"/>
            </a:br>
            <a:r>
              <a:rPr lang="en-US" sz="2300" dirty="0" smtClean="0"/>
              <a:t>60 </a:t>
            </a:r>
            <a:r>
              <a:rPr lang="en-US" sz="2300" dirty="0" err="1" smtClean="0"/>
              <a:t>sesenta</a:t>
            </a:r>
            <a:r>
              <a:rPr lang="en-US" sz="2300" dirty="0" smtClean="0"/>
              <a:t/>
            </a:r>
            <a:br>
              <a:rPr lang="en-US" sz="2300" dirty="0" smtClean="0"/>
            </a:br>
            <a:r>
              <a:rPr lang="en-US" sz="2300" dirty="0" smtClean="0"/>
              <a:t>61 </a:t>
            </a:r>
            <a:r>
              <a:rPr lang="en-US" sz="2300" dirty="0" err="1" smtClean="0"/>
              <a:t>sesenta</a:t>
            </a:r>
            <a:r>
              <a:rPr lang="en-US" sz="2300" dirty="0" smtClean="0"/>
              <a:t> </a:t>
            </a:r>
            <a:r>
              <a:rPr lang="en-US" sz="2300" dirty="0" err="1" smtClean="0"/>
              <a:t>y</a:t>
            </a:r>
            <a:r>
              <a:rPr lang="en-US" sz="2300" dirty="0" smtClean="0"/>
              <a:t> </a:t>
            </a:r>
            <a:r>
              <a:rPr lang="en-US" sz="2300" dirty="0" err="1" smtClean="0"/>
              <a:t>uno</a:t>
            </a:r>
            <a:r>
              <a:rPr lang="en-US" sz="2300" dirty="0" smtClean="0"/>
              <a:t/>
            </a:r>
            <a:br>
              <a:rPr lang="en-US" sz="2300" dirty="0" smtClean="0"/>
            </a:br>
            <a:r>
              <a:rPr lang="en-US" sz="2300" dirty="0" smtClean="0"/>
              <a:t>62 </a:t>
            </a:r>
            <a:r>
              <a:rPr lang="en-US" sz="2300" dirty="0" err="1" smtClean="0"/>
              <a:t>sesenta</a:t>
            </a:r>
            <a:r>
              <a:rPr lang="en-US" sz="2300" dirty="0" smtClean="0"/>
              <a:t> </a:t>
            </a:r>
            <a:r>
              <a:rPr lang="en-US" sz="2300" dirty="0" err="1" smtClean="0"/>
              <a:t>y</a:t>
            </a:r>
            <a:r>
              <a:rPr lang="en-US" sz="2300" dirty="0" smtClean="0"/>
              <a:t> dos</a:t>
            </a:r>
            <a:br>
              <a:rPr lang="en-US" sz="2300" dirty="0" smtClean="0"/>
            </a:br>
            <a:r>
              <a:rPr lang="en-US" sz="2300" dirty="0" smtClean="0"/>
              <a:t>63 </a:t>
            </a:r>
            <a:r>
              <a:rPr lang="en-US" sz="2300" dirty="0" err="1" smtClean="0"/>
              <a:t>sesenta</a:t>
            </a:r>
            <a:r>
              <a:rPr lang="en-US" sz="2300" dirty="0" smtClean="0"/>
              <a:t> </a:t>
            </a:r>
            <a:r>
              <a:rPr lang="en-US" sz="2300" dirty="0" err="1" smtClean="0"/>
              <a:t>y</a:t>
            </a:r>
            <a:r>
              <a:rPr lang="en-US" sz="2300" dirty="0" smtClean="0"/>
              <a:t> </a:t>
            </a:r>
            <a:r>
              <a:rPr lang="en-US" sz="2300" dirty="0" err="1" smtClean="0"/>
              <a:t>tres</a:t>
            </a:r>
            <a:r>
              <a:rPr lang="en-US" sz="2300" dirty="0" smtClean="0"/>
              <a:t> </a:t>
            </a:r>
            <a:br>
              <a:rPr lang="en-US" sz="2300" dirty="0" smtClean="0"/>
            </a:br>
            <a:r>
              <a:rPr lang="en-US" sz="2300" dirty="0" smtClean="0"/>
              <a:t>64 </a:t>
            </a:r>
            <a:r>
              <a:rPr lang="en-US" sz="2300" dirty="0" err="1" smtClean="0"/>
              <a:t>sesenta</a:t>
            </a:r>
            <a:r>
              <a:rPr lang="en-US" sz="2300" dirty="0" smtClean="0"/>
              <a:t> </a:t>
            </a:r>
            <a:r>
              <a:rPr lang="en-US" sz="2300" dirty="0" err="1" smtClean="0"/>
              <a:t>y</a:t>
            </a:r>
            <a:r>
              <a:rPr lang="en-US" sz="2300" dirty="0" smtClean="0"/>
              <a:t> </a:t>
            </a:r>
            <a:r>
              <a:rPr lang="en-US" sz="2300" dirty="0" err="1" smtClean="0"/>
              <a:t>cuatro</a:t>
            </a:r>
            <a:r>
              <a:rPr lang="en-US" sz="2300" dirty="0" smtClean="0"/>
              <a:t/>
            </a:r>
            <a:br>
              <a:rPr lang="en-US" sz="2300" dirty="0" smtClean="0"/>
            </a:br>
            <a:r>
              <a:rPr lang="en-US" sz="2300" dirty="0" smtClean="0"/>
              <a:t>65 </a:t>
            </a:r>
            <a:r>
              <a:rPr lang="en-US" sz="2300" dirty="0" err="1" smtClean="0"/>
              <a:t>sesenta</a:t>
            </a:r>
            <a:r>
              <a:rPr lang="en-US" sz="2300" dirty="0" smtClean="0"/>
              <a:t> </a:t>
            </a:r>
            <a:r>
              <a:rPr lang="en-US" sz="2300" dirty="0" err="1" smtClean="0"/>
              <a:t>y</a:t>
            </a:r>
            <a:r>
              <a:rPr lang="en-US" sz="2300" dirty="0" smtClean="0"/>
              <a:t> </a:t>
            </a:r>
            <a:r>
              <a:rPr lang="en-US" sz="2300" dirty="0" err="1" smtClean="0"/>
              <a:t>cinco</a:t>
            </a:r>
            <a:r>
              <a:rPr lang="en-US" sz="2300" dirty="0" smtClean="0"/>
              <a:t/>
            </a:r>
            <a:br>
              <a:rPr lang="en-US" sz="2300" dirty="0" smtClean="0"/>
            </a:br>
            <a:r>
              <a:rPr lang="en-US" sz="2300" dirty="0" smtClean="0"/>
              <a:t>66 </a:t>
            </a:r>
            <a:r>
              <a:rPr lang="en-US" sz="2300" dirty="0" err="1" smtClean="0"/>
              <a:t>sesenta</a:t>
            </a:r>
            <a:r>
              <a:rPr lang="en-US" sz="2300" dirty="0" smtClean="0"/>
              <a:t> </a:t>
            </a:r>
            <a:r>
              <a:rPr lang="en-US" sz="2300" dirty="0" err="1" smtClean="0"/>
              <a:t>y</a:t>
            </a:r>
            <a:r>
              <a:rPr lang="en-US" sz="2300" dirty="0" smtClean="0"/>
              <a:t> </a:t>
            </a:r>
            <a:r>
              <a:rPr lang="en-US" sz="2300" dirty="0" err="1" smtClean="0"/>
              <a:t>seis</a:t>
            </a:r>
            <a:r>
              <a:rPr lang="en-US" sz="2300" dirty="0" smtClean="0"/>
              <a:t/>
            </a:r>
            <a:br>
              <a:rPr lang="en-US" sz="2300" dirty="0" smtClean="0"/>
            </a:br>
            <a:r>
              <a:rPr lang="en-US" sz="2300" dirty="0" smtClean="0"/>
              <a:t>67 </a:t>
            </a:r>
            <a:r>
              <a:rPr lang="en-US" sz="2300" dirty="0" err="1" smtClean="0"/>
              <a:t>sesenta</a:t>
            </a:r>
            <a:r>
              <a:rPr lang="en-US" sz="2300" dirty="0" smtClean="0"/>
              <a:t> </a:t>
            </a:r>
            <a:r>
              <a:rPr lang="en-US" sz="2300" dirty="0" err="1" smtClean="0"/>
              <a:t>y</a:t>
            </a:r>
            <a:r>
              <a:rPr lang="en-US" sz="2300" dirty="0" smtClean="0"/>
              <a:t> </a:t>
            </a:r>
            <a:r>
              <a:rPr lang="en-US" sz="2300" dirty="0" err="1" smtClean="0"/>
              <a:t>siete</a:t>
            </a:r>
            <a:r>
              <a:rPr lang="en-US" sz="2300" dirty="0" smtClean="0"/>
              <a:t/>
            </a:r>
            <a:br>
              <a:rPr lang="en-US" sz="2300" dirty="0" smtClean="0"/>
            </a:br>
            <a:r>
              <a:rPr lang="en-US" sz="2300" dirty="0" smtClean="0"/>
              <a:t>68 </a:t>
            </a:r>
            <a:r>
              <a:rPr lang="en-US" sz="2300" dirty="0" err="1" smtClean="0"/>
              <a:t>sesenta</a:t>
            </a:r>
            <a:r>
              <a:rPr lang="en-US" sz="2300" dirty="0" smtClean="0"/>
              <a:t> </a:t>
            </a:r>
            <a:r>
              <a:rPr lang="en-US" sz="2300" dirty="0" err="1" smtClean="0"/>
              <a:t>y</a:t>
            </a:r>
            <a:r>
              <a:rPr lang="en-US" sz="2300" dirty="0" smtClean="0"/>
              <a:t> </a:t>
            </a:r>
            <a:r>
              <a:rPr lang="en-US" sz="2300" dirty="0" err="1" smtClean="0"/>
              <a:t>ocho</a:t>
            </a:r>
            <a:r>
              <a:rPr lang="en-US" sz="2300" dirty="0" smtClean="0"/>
              <a:t/>
            </a:r>
            <a:br>
              <a:rPr lang="en-US" sz="2300" dirty="0" smtClean="0"/>
            </a:br>
            <a:r>
              <a:rPr lang="en-US" sz="2300" dirty="0" smtClean="0"/>
              <a:t>69 </a:t>
            </a:r>
            <a:r>
              <a:rPr lang="en-US" sz="2300" dirty="0" err="1" smtClean="0"/>
              <a:t>sesenta</a:t>
            </a:r>
            <a:r>
              <a:rPr lang="en-US" sz="2300" dirty="0" smtClean="0"/>
              <a:t> </a:t>
            </a:r>
            <a:r>
              <a:rPr lang="en-US" sz="2300" dirty="0" err="1" smtClean="0"/>
              <a:t>y</a:t>
            </a:r>
            <a:r>
              <a:rPr lang="en-US" sz="2300" dirty="0" smtClean="0"/>
              <a:t> </a:t>
            </a:r>
            <a:r>
              <a:rPr lang="en-US" sz="2300" dirty="0" err="1" smtClean="0"/>
              <a:t>nueve</a:t>
            </a:r>
            <a:r>
              <a:rPr lang="en-US" sz="2300" dirty="0" smtClean="0"/>
              <a:t/>
            </a:r>
            <a:br>
              <a:rPr lang="en-US" sz="2300" dirty="0" smtClean="0"/>
            </a:br>
            <a:r>
              <a:rPr lang="en-US" sz="2300" dirty="0" smtClean="0"/>
              <a:t>70 </a:t>
            </a:r>
            <a:r>
              <a:rPr lang="en-US" sz="2300" dirty="0" err="1" smtClean="0"/>
              <a:t>setenta</a:t>
            </a:r>
            <a:r>
              <a:rPr lang="en-US" sz="2300" dirty="0" smtClean="0"/>
              <a:t/>
            </a:r>
            <a:br>
              <a:rPr lang="en-US" sz="2300" dirty="0" smtClean="0"/>
            </a:br>
            <a:r>
              <a:rPr lang="en-US" sz="2300" dirty="0" smtClean="0"/>
              <a:t>71 </a:t>
            </a:r>
            <a:r>
              <a:rPr lang="en-US" sz="2300" dirty="0" err="1" smtClean="0"/>
              <a:t>setenta</a:t>
            </a:r>
            <a:r>
              <a:rPr lang="en-US" sz="2300" dirty="0" smtClean="0"/>
              <a:t> </a:t>
            </a:r>
            <a:r>
              <a:rPr lang="en-US" sz="2300" dirty="0" err="1" smtClean="0"/>
              <a:t>y</a:t>
            </a:r>
            <a:r>
              <a:rPr lang="en-US" sz="2300" dirty="0" smtClean="0"/>
              <a:t> </a:t>
            </a:r>
            <a:r>
              <a:rPr lang="en-US" sz="2300" dirty="0" err="1" smtClean="0"/>
              <a:t>uno</a:t>
            </a:r>
            <a:r>
              <a:rPr lang="en-US" sz="2300" dirty="0" smtClean="0"/>
              <a:t/>
            </a:r>
            <a:br>
              <a:rPr lang="en-US" sz="2300" dirty="0" smtClean="0"/>
            </a:br>
            <a:r>
              <a:rPr lang="en-US" sz="2300" dirty="0" smtClean="0"/>
              <a:t>72 </a:t>
            </a:r>
            <a:r>
              <a:rPr lang="en-US" sz="2300" dirty="0" err="1" smtClean="0"/>
              <a:t>setenta</a:t>
            </a:r>
            <a:r>
              <a:rPr lang="en-US" sz="2300" dirty="0" smtClean="0"/>
              <a:t> </a:t>
            </a:r>
            <a:r>
              <a:rPr lang="en-US" sz="2300" dirty="0" err="1" smtClean="0"/>
              <a:t>y</a:t>
            </a:r>
            <a:r>
              <a:rPr lang="en-US" sz="2300" dirty="0" smtClean="0"/>
              <a:t> dos</a:t>
            </a:r>
            <a:br>
              <a:rPr lang="en-US" sz="2300" dirty="0" smtClean="0"/>
            </a:br>
            <a:r>
              <a:rPr lang="en-US" sz="2300" dirty="0" smtClean="0"/>
              <a:t>73 </a:t>
            </a:r>
            <a:r>
              <a:rPr lang="en-US" sz="2300" dirty="0" err="1" smtClean="0"/>
              <a:t>setenta</a:t>
            </a:r>
            <a:r>
              <a:rPr lang="en-US" sz="2300" dirty="0" smtClean="0"/>
              <a:t> </a:t>
            </a:r>
            <a:r>
              <a:rPr lang="en-US" sz="2300" dirty="0" err="1" smtClean="0"/>
              <a:t>y</a:t>
            </a:r>
            <a:r>
              <a:rPr lang="en-US" sz="2300" dirty="0" smtClean="0"/>
              <a:t> </a:t>
            </a:r>
            <a:r>
              <a:rPr lang="en-US" sz="2300" dirty="0" err="1" smtClean="0"/>
              <a:t>tres</a:t>
            </a:r>
            <a:r>
              <a:rPr lang="en-US" sz="2300" dirty="0" smtClean="0"/>
              <a:t/>
            </a:r>
            <a:br>
              <a:rPr lang="en-US" sz="2300" dirty="0" smtClean="0"/>
            </a:br>
            <a:r>
              <a:rPr lang="en-US" sz="2300" dirty="0" smtClean="0"/>
              <a:t>74 </a:t>
            </a:r>
            <a:r>
              <a:rPr lang="en-US" sz="2300" dirty="0" err="1" smtClean="0"/>
              <a:t>setenta</a:t>
            </a:r>
            <a:r>
              <a:rPr lang="en-US" sz="2300" dirty="0" smtClean="0"/>
              <a:t> </a:t>
            </a:r>
            <a:r>
              <a:rPr lang="en-US" sz="2300" dirty="0" err="1" smtClean="0"/>
              <a:t>y</a:t>
            </a:r>
            <a:r>
              <a:rPr lang="en-US" sz="2300" dirty="0" smtClean="0"/>
              <a:t> </a:t>
            </a:r>
            <a:r>
              <a:rPr lang="en-US" sz="2300" dirty="0" err="1" smtClean="0"/>
              <a:t>cuatro</a:t>
            </a:r>
            <a:r>
              <a:rPr lang="en-US" sz="2300" dirty="0" smtClean="0"/>
              <a:t/>
            </a:r>
            <a:br>
              <a:rPr lang="en-US" sz="2300" dirty="0" smtClean="0"/>
            </a:br>
            <a:r>
              <a:rPr lang="en-US" sz="2300" dirty="0" smtClean="0"/>
              <a:t>75 </a:t>
            </a:r>
            <a:r>
              <a:rPr lang="en-US" sz="2300" dirty="0" err="1" smtClean="0"/>
              <a:t>setenta</a:t>
            </a:r>
            <a:r>
              <a:rPr lang="en-US" sz="2300" dirty="0" smtClean="0"/>
              <a:t> </a:t>
            </a:r>
            <a:r>
              <a:rPr lang="en-US" sz="2300" dirty="0" err="1" smtClean="0"/>
              <a:t>y</a:t>
            </a:r>
            <a:r>
              <a:rPr lang="en-US" sz="2300" dirty="0" smtClean="0"/>
              <a:t> </a:t>
            </a:r>
            <a:r>
              <a:rPr lang="en-US" sz="2300" dirty="0" err="1" smtClean="0"/>
              <a:t>cinco</a:t>
            </a:r>
            <a:r>
              <a:rPr lang="en-US" sz="2300" dirty="0" smtClean="0"/>
              <a:t> </a:t>
            </a:r>
            <a:endParaRPr lang="en-US" sz="2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 y="216854"/>
            <a:ext cx="6965576" cy="588603"/>
          </a:xfrm>
        </p:spPr>
        <p:txBody>
          <a:bodyPr>
            <a:normAutofit fontScale="90000"/>
          </a:bodyPr>
          <a:lstStyle/>
          <a:p>
            <a:r>
              <a:rPr lang="en-US" dirty="0" smtClean="0"/>
              <a:t>Los </a:t>
            </a:r>
            <a:r>
              <a:rPr lang="en-US" dirty="0" err="1" smtClean="0"/>
              <a:t>números</a:t>
            </a:r>
            <a:endParaRPr lang="en-US" dirty="0"/>
          </a:p>
        </p:txBody>
      </p:sp>
      <p:sp>
        <p:nvSpPr>
          <p:cNvPr id="3" name="Content Placeholder 2"/>
          <p:cNvSpPr>
            <a:spLocks noGrp="1"/>
          </p:cNvSpPr>
          <p:nvPr>
            <p:ph idx="1"/>
          </p:nvPr>
        </p:nvSpPr>
        <p:spPr>
          <a:xfrm>
            <a:off x="1" y="1022311"/>
            <a:ext cx="9143999" cy="5607217"/>
          </a:xfrm>
        </p:spPr>
        <p:txBody>
          <a:bodyPr numCol="2">
            <a:noAutofit/>
          </a:bodyPr>
          <a:lstStyle/>
          <a:p>
            <a:pPr>
              <a:buNone/>
            </a:pPr>
            <a:r>
              <a:rPr lang="en-US" sz="2600" dirty="0" smtClean="0"/>
              <a:t>	76 </a:t>
            </a:r>
            <a:r>
              <a:rPr lang="en-US" sz="2600" dirty="0" err="1" smtClean="0"/>
              <a:t>setenta</a:t>
            </a:r>
            <a:r>
              <a:rPr lang="en-US" sz="2600" dirty="0" smtClean="0"/>
              <a:t> </a:t>
            </a:r>
            <a:r>
              <a:rPr lang="en-US" sz="2600" dirty="0" err="1" smtClean="0"/>
              <a:t>y</a:t>
            </a:r>
            <a:r>
              <a:rPr lang="en-US" sz="2600" dirty="0" smtClean="0"/>
              <a:t> </a:t>
            </a:r>
            <a:r>
              <a:rPr lang="en-US" sz="2600" dirty="0" err="1" smtClean="0"/>
              <a:t>seis</a:t>
            </a:r>
            <a:r>
              <a:rPr lang="en-US" sz="2600" dirty="0" smtClean="0"/>
              <a:t/>
            </a:r>
            <a:br>
              <a:rPr lang="en-US" sz="2600" dirty="0" smtClean="0"/>
            </a:br>
            <a:r>
              <a:rPr lang="en-US" sz="2600" dirty="0" smtClean="0"/>
              <a:t>77 </a:t>
            </a:r>
            <a:r>
              <a:rPr lang="en-US" sz="2600" dirty="0" err="1" smtClean="0"/>
              <a:t>setenta</a:t>
            </a:r>
            <a:r>
              <a:rPr lang="en-US" sz="2600" dirty="0" smtClean="0"/>
              <a:t> </a:t>
            </a:r>
            <a:r>
              <a:rPr lang="en-US" sz="2600" dirty="0" err="1" smtClean="0"/>
              <a:t>y</a:t>
            </a:r>
            <a:r>
              <a:rPr lang="en-US" sz="2600" dirty="0" smtClean="0"/>
              <a:t> </a:t>
            </a:r>
            <a:r>
              <a:rPr lang="en-US" sz="2600" dirty="0" err="1" smtClean="0"/>
              <a:t>siete</a:t>
            </a:r>
            <a:endParaRPr lang="en-US" sz="2600" dirty="0" smtClean="0"/>
          </a:p>
          <a:p>
            <a:pPr>
              <a:buNone/>
            </a:pPr>
            <a:r>
              <a:rPr lang="en-US" sz="2600" dirty="0" smtClean="0"/>
              <a:t>	78 </a:t>
            </a:r>
            <a:r>
              <a:rPr lang="en-US" sz="2600" dirty="0" err="1" smtClean="0"/>
              <a:t>setenta</a:t>
            </a:r>
            <a:r>
              <a:rPr lang="en-US" sz="2600" dirty="0" smtClean="0"/>
              <a:t> </a:t>
            </a:r>
            <a:r>
              <a:rPr lang="en-US" sz="2600" dirty="0" err="1" smtClean="0"/>
              <a:t>y</a:t>
            </a:r>
            <a:r>
              <a:rPr lang="en-US" sz="2600" dirty="0" smtClean="0"/>
              <a:t> </a:t>
            </a:r>
            <a:r>
              <a:rPr lang="en-US" sz="2600" dirty="0" err="1" smtClean="0"/>
              <a:t>ocho</a:t>
            </a:r>
            <a:r>
              <a:rPr lang="en-US" sz="2600" dirty="0" smtClean="0"/>
              <a:t/>
            </a:r>
            <a:br>
              <a:rPr lang="en-US" sz="2600" dirty="0" smtClean="0"/>
            </a:br>
            <a:r>
              <a:rPr lang="en-US" sz="2600" dirty="0" smtClean="0"/>
              <a:t>79 </a:t>
            </a:r>
            <a:r>
              <a:rPr lang="en-US" sz="2600" dirty="0" err="1" smtClean="0"/>
              <a:t>setenta</a:t>
            </a:r>
            <a:r>
              <a:rPr lang="en-US" sz="2600" dirty="0" smtClean="0"/>
              <a:t> </a:t>
            </a:r>
            <a:r>
              <a:rPr lang="en-US" sz="2600" dirty="0" err="1" smtClean="0"/>
              <a:t>y</a:t>
            </a:r>
            <a:r>
              <a:rPr lang="en-US" sz="2600" dirty="0" smtClean="0"/>
              <a:t> </a:t>
            </a:r>
            <a:r>
              <a:rPr lang="en-US" sz="2600" dirty="0" err="1" smtClean="0"/>
              <a:t>nueve</a:t>
            </a:r>
            <a:r>
              <a:rPr lang="en-US" sz="2600" dirty="0" smtClean="0"/>
              <a:t/>
            </a:r>
            <a:br>
              <a:rPr lang="en-US" sz="2600" dirty="0" smtClean="0"/>
            </a:br>
            <a:r>
              <a:rPr lang="en-US" sz="2600" dirty="0" smtClean="0"/>
              <a:t>80 </a:t>
            </a:r>
            <a:r>
              <a:rPr lang="en-US" sz="2600" dirty="0" err="1" smtClean="0"/>
              <a:t>ochenta</a:t>
            </a:r>
            <a:r>
              <a:rPr lang="en-US" sz="2600" dirty="0" smtClean="0"/>
              <a:t/>
            </a:r>
            <a:br>
              <a:rPr lang="en-US" sz="2600" dirty="0" smtClean="0"/>
            </a:br>
            <a:r>
              <a:rPr lang="en-US" sz="2600" dirty="0" smtClean="0"/>
              <a:t>81 </a:t>
            </a:r>
            <a:r>
              <a:rPr lang="en-US" sz="2600" dirty="0" err="1" smtClean="0"/>
              <a:t>ochenta</a:t>
            </a:r>
            <a:r>
              <a:rPr lang="en-US" sz="2600" dirty="0" smtClean="0"/>
              <a:t> </a:t>
            </a:r>
            <a:r>
              <a:rPr lang="en-US" sz="2600" dirty="0" err="1" smtClean="0"/>
              <a:t>y</a:t>
            </a:r>
            <a:r>
              <a:rPr lang="en-US" sz="2600" dirty="0" smtClean="0"/>
              <a:t> </a:t>
            </a:r>
            <a:r>
              <a:rPr lang="en-US" sz="2600" dirty="0" err="1" smtClean="0"/>
              <a:t>uno</a:t>
            </a:r>
            <a:r>
              <a:rPr lang="en-US" sz="2600" dirty="0" smtClean="0"/>
              <a:t/>
            </a:r>
            <a:br>
              <a:rPr lang="en-US" sz="2600" dirty="0" smtClean="0"/>
            </a:br>
            <a:r>
              <a:rPr lang="en-US" sz="2600" dirty="0" smtClean="0"/>
              <a:t>82 </a:t>
            </a:r>
            <a:r>
              <a:rPr lang="en-US" sz="2600" dirty="0" err="1" smtClean="0"/>
              <a:t>ochenta</a:t>
            </a:r>
            <a:r>
              <a:rPr lang="en-US" sz="2600" dirty="0" smtClean="0"/>
              <a:t> </a:t>
            </a:r>
            <a:r>
              <a:rPr lang="en-US" sz="2600" dirty="0" err="1" smtClean="0"/>
              <a:t>y</a:t>
            </a:r>
            <a:r>
              <a:rPr lang="en-US" sz="2600" dirty="0" smtClean="0"/>
              <a:t> dos</a:t>
            </a:r>
            <a:br>
              <a:rPr lang="en-US" sz="2600" dirty="0" smtClean="0"/>
            </a:br>
            <a:r>
              <a:rPr lang="en-US" sz="2600" dirty="0" smtClean="0"/>
              <a:t>83 </a:t>
            </a:r>
            <a:r>
              <a:rPr lang="en-US" sz="2600" dirty="0" err="1" smtClean="0"/>
              <a:t>ochenta</a:t>
            </a:r>
            <a:r>
              <a:rPr lang="en-US" sz="2600" dirty="0" smtClean="0"/>
              <a:t> </a:t>
            </a:r>
            <a:r>
              <a:rPr lang="en-US" sz="2600" dirty="0" err="1" smtClean="0"/>
              <a:t>y</a:t>
            </a:r>
            <a:r>
              <a:rPr lang="en-US" sz="2600" dirty="0" smtClean="0"/>
              <a:t> </a:t>
            </a:r>
            <a:r>
              <a:rPr lang="en-US" sz="2600" dirty="0" err="1" smtClean="0"/>
              <a:t>tres</a:t>
            </a:r>
            <a:r>
              <a:rPr lang="en-US" sz="2600" dirty="0" smtClean="0"/>
              <a:t/>
            </a:r>
            <a:br>
              <a:rPr lang="en-US" sz="2600" dirty="0" smtClean="0"/>
            </a:br>
            <a:r>
              <a:rPr lang="en-US" sz="2600" dirty="0" smtClean="0"/>
              <a:t>84 </a:t>
            </a:r>
            <a:r>
              <a:rPr lang="en-US" sz="2600" dirty="0" err="1" smtClean="0"/>
              <a:t>ochenta</a:t>
            </a:r>
            <a:r>
              <a:rPr lang="en-US" sz="2600" dirty="0" smtClean="0"/>
              <a:t> </a:t>
            </a:r>
            <a:r>
              <a:rPr lang="en-US" sz="2600" dirty="0" err="1" smtClean="0"/>
              <a:t>y</a:t>
            </a:r>
            <a:r>
              <a:rPr lang="en-US" sz="2600" dirty="0" smtClean="0"/>
              <a:t> </a:t>
            </a:r>
            <a:r>
              <a:rPr lang="en-US" sz="2600" dirty="0" err="1" smtClean="0"/>
              <a:t>cuatro</a:t>
            </a:r>
            <a:r>
              <a:rPr lang="en-US" sz="2600" dirty="0" smtClean="0"/>
              <a:t/>
            </a:r>
            <a:br>
              <a:rPr lang="en-US" sz="2600" dirty="0" smtClean="0"/>
            </a:br>
            <a:r>
              <a:rPr lang="en-US" sz="2600" dirty="0" smtClean="0"/>
              <a:t>85 </a:t>
            </a:r>
            <a:r>
              <a:rPr lang="en-US" sz="2600" dirty="0" err="1" smtClean="0"/>
              <a:t>ochenta</a:t>
            </a:r>
            <a:r>
              <a:rPr lang="en-US" sz="2600" dirty="0" smtClean="0"/>
              <a:t> </a:t>
            </a:r>
            <a:r>
              <a:rPr lang="en-US" sz="2600" dirty="0" err="1" smtClean="0"/>
              <a:t>y</a:t>
            </a:r>
            <a:r>
              <a:rPr lang="en-US" sz="2600" dirty="0" smtClean="0"/>
              <a:t> </a:t>
            </a:r>
            <a:r>
              <a:rPr lang="en-US" sz="2600" dirty="0" err="1" smtClean="0"/>
              <a:t>cinco</a:t>
            </a:r>
            <a:r>
              <a:rPr lang="en-US" sz="2600" dirty="0" smtClean="0"/>
              <a:t/>
            </a:r>
            <a:br>
              <a:rPr lang="en-US" sz="2600" dirty="0" smtClean="0"/>
            </a:br>
            <a:r>
              <a:rPr lang="en-US" sz="2600" dirty="0" smtClean="0"/>
              <a:t>86 </a:t>
            </a:r>
            <a:r>
              <a:rPr lang="en-US" sz="2600" dirty="0" err="1" smtClean="0"/>
              <a:t>ochenta</a:t>
            </a:r>
            <a:r>
              <a:rPr lang="en-US" sz="2600" dirty="0" smtClean="0"/>
              <a:t> </a:t>
            </a:r>
            <a:r>
              <a:rPr lang="en-US" sz="2600" dirty="0" err="1" smtClean="0"/>
              <a:t>y</a:t>
            </a:r>
            <a:r>
              <a:rPr lang="en-US" sz="2600" dirty="0" smtClean="0"/>
              <a:t> </a:t>
            </a:r>
            <a:r>
              <a:rPr lang="en-US" sz="2600" dirty="0" err="1" smtClean="0"/>
              <a:t>seis</a:t>
            </a:r>
            <a:r>
              <a:rPr lang="en-US" sz="2600" dirty="0" smtClean="0"/>
              <a:t/>
            </a:r>
            <a:br>
              <a:rPr lang="en-US" sz="2600" dirty="0" smtClean="0"/>
            </a:br>
            <a:r>
              <a:rPr lang="en-US" sz="2600" dirty="0" smtClean="0"/>
              <a:t>87 </a:t>
            </a:r>
            <a:r>
              <a:rPr lang="en-US" sz="2600" dirty="0" err="1" smtClean="0"/>
              <a:t>ochenta</a:t>
            </a:r>
            <a:r>
              <a:rPr lang="en-US" sz="2600" dirty="0" smtClean="0"/>
              <a:t> </a:t>
            </a:r>
            <a:r>
              <a:rPr lang="en-US" sz="2600" dirty="0" err="1" smtClean="0"/>
              <a:t>y</a:t>
            </a:r>
            <a:r>
              <a:rPr lang="en-US" sz="2600" dirty="0" smtClean="0"/>
              <a:t> </a:t>
            </a:r>
            <a:r>
              <a:rPr lang="en-US" sz="2600" dirty="0" err="1" smtClean="0"/>
              <a:t>siete</a:t>
            </a:r>
            <a:r>
              <a:rPr lang="en-US" sz="2600" dirty="0" smtClean="0"/>
              <a:t/>
            </a:r>
            <a:br>
              <a:rPr lang="en-US" sz="2600" dirty="0" smtClean="0"/>
            </a:br>
            <a:r>
              <a:rPr lang="en-US" sz="2600" dirty="0" smtClean="0"/>
              <a:t>88 </a:t>
            </a:r>
            <a:r>
              <a:rPr lang="en-US" sz="2600" dirty="0" err="1" smtClean="0"/>
              <a:t>ochenta</a:t>
            </a:r>
            <a:r>
              <a:rPr lang="en-US" sz="2600" dirty="0" smtClean="0"/>
              <a:t> </a:t>
            </a:r>
            <a:r>
              <a:rPr lang="en-US" sz="2600" dirty="0" err="1" smtClean="0"/>
              <a:t>y</a:t>
            </a:r>
            <a:r>
              <a:rPr lang="en-US" sz="2600" dirty="0" smtClean="0"/>
              <a:t> </a:t>
            </a:r>
            <a:r>
              <a:rPr lang="en-US" sz="2600" dirty="0" err="1" smtClean="0"/>
              <a:t>ocho</a:t>
            </a:r>
            <a:r>
              <a:rPr lang="en-US" sz="2600" dirty="0" smtClean="0"/>
              <a:t/>
            </a:r>
            <a:br>
              <a:rPr lang="en-US" sz="2600" dirty="0" smtClean="0"/>
            </a:br>
            <a:r>
              <a:rPr lang="en-US" sz="2600" dirty="0" smtClean="0"/>
              <a:t>89 </a:t>
            </a:r>
            <a:r>
              <a:rPr lang="en-US" sz="2600" dirty="0" err="1" smtClean="0"/>
              <a:t>ochenta</a:t>
            </a:r>
            <a:r>
              <a:rPr lang="en-US" sz="2600" dirty="0" smtClean="0"/>
              <a:t> </a:t>
            </a:r>
            <a:r>
              <a:rPr lang="en-US" sz="2600" dirty="0" err="1" smtClean="0"/>
              <a:t>y</a:t>
            </a:r>
            <a:r>
              <a:rPr lang="en-US" sz="2600" dirty="0" smtClean="0"/>
              <a:t> </a:t>
            </a:r>
            <a:r>
              <a:rPr lang="en-US" sz="2600" dirty="0" err="1" smtClean="0"/>
              <a:t>nueve</a:t>
            </a:r>
            <a:r>
              <a:rPr lang="en-US" sz="2600" dirty="0" smtClean="0"/>
              <a:t/>
            </a:r>
            <a:br>
              <a:rPr lang="en-US" sz="2600" dirty="0" smtClean="0"/>
            </a:br>
            <a:r>
              <a:rPr lang="en-US" sz="2600" dirty="0" smtClean="0"/>
              <a:t>90 </a:t>
            </a:r>
            <a:r>
              <a:rPr lang="en-US" sz="2600" dirty="0" err="1" smtClean="0"/>
              <a:t>noventa</a:t>
            </a:r>
            <a:r>
              <a:rPr lang="en-US" sz="2600" dirty="0" smtClean="0"/>
              <a:t/>
            </a:r>
            <a:br>
              <a:rPr lang="en-US" sz="2600" dirty="0" smtClean="0"/>
            </a:br>
            <a:r>
              <a:rPr lang="en-US" sz="2600" dirty="0" smtClean="0"/>
              <a:t>91 </a:t>
            </a:r>
            <a:r>
              <a:rPr lang="en-US" sz="2600" dirty="0" err="1" smtClean="0"/>
              <a:t>noventa</a:t>
            </a:r>
            <a:r>
              <a:rPr lang="en-US" sz="2600" dirty="0" smtClean="0"/>
              <a:t> </a:t>
            </a:r>
            <a:r>
              <a:rPr lang="en-US" sz="2600" dirty="0" err="1" smtClean="0"/>
              <a:t>y</a:t>
            </a:r>
            <a:r>
              <a:rPr lang="en-US" sz="2600" dirty="0" smtClean="0"/>
              <a:t> </a:t>
            </a:r>
            <a:r>
              <a:rPr lang="en-US" sz="2600" dirty="0" err="1" smtClean="0"/>
              <a:t>uno</a:t>
            </a:r>
            <a:endParaRPr lang="en-US" sz="2600" dirty="0" smtClean="0"/>
          </a:p>
          <a:p>
            <a:pPr>
              <a:buNone/>
            </a:pPr>
            <a:r>
              <a:rPr lang="en-US" sz="2600" dirty="0" smtClean="0"/>
              <a:t> 	92 </a:t>
            </a:r>
            <a:r>
              <a:rPr lang="en-US" sz="2600" dirty="0" err="1" smtClean="0"/>
              <a:t>noventa</a:t>
            </a:r>
            <a:r>
              <a:rPr lang="en-US" sz="2600" dirty="0" smtClean="0"/>
              <a:t> </a:t>
            </a:r>
            <a:r>
              <a:rPr lang="en-US" sz="2600" dirty="0" err="1" smtClean="0"/>
              <a:t>y</a:t>
            </a:r>
            <a:r>
              <a:rPr lang="en-US" sz="2600" dirty="0" smtClean="0"/>
              <a:t> dos</a:t>
            </a:r>
            <a:br>
              <a:rPr lang="en-US" sz="2600" dirty="0" smtClean="0"/>
            </a:br>
            <a:r>
              <a:rPr lang="en-US" sz="2600" dirty="0" smtClean="0"/>
              <a:t>93 </a:t>
            </a:r>
            <a:r>
              <a:rPr lang="en-US" sz="2600" dirty="0" err="1" smtClean="0"/>
              <a:t>noventa</a:t>
            </a:r>
            <a:r>
              <a:rPr lang="en-US" sz="2600" dirty="0" smtClean="0"/>
              <a:t> </a:t>
            </a:r>
            <a:r>
              <a:rPr lang="en-US" sz="2600" dirty="0" err="1" smtClean="0"/>
              <a:t>y</a:t>
            </a:r>
            <a:r>
              <a:rPr lang="en-US" sz="2600" dirty="0" smtClean="0"/>
              <a:t> </a:t>
            </a:r>
            <a:r>
              <a:rPr lang="en-US" sz="2600" dirty="0" err="1" smtClean="0"/>
              <a:t>tres</a:t>
            </a:r>
            <a:r>
              <a:rPr lang="en-US" sz="2600" dirty="0" smtClean="0"/>
              <a:t/>
            </a:r>
            <a:br>
              <a:rPr lang="en-US" sz="2600" dirty="0" smtClean="0"/>
            </a:br>
            <a:r>
              <a:rPr lang="en-US" sz="2600" dirty="0" smtClean="0"/>
              <a:t>94 </a:t>
            </a:r>
            <a:r>
              <a:rPr lang="en-US" sz="2600" dirty="0" err="1" smtClean="0"/>
              <a:t>noventa</a:t>
            </a:r>
            <a:r>
              <a:rPr lang="en-US" sz="2600" dirty="0" smtClean="0"/>
              <a:t> </a:t>
            </a:r>
            <a:r>
              <a:rPr lang="en-US" sz="2600" dirty="0" err="1" smtClean="0"/>
              <a:t>y</a:t>
            </a:r>
            <a:r>
              <a:rPr lang="en-US" sz="2600" dirty="0" smtClean="0"/>
              <a:t> </a:t>
            </a:r>
            <a:r>
              <a:rPr lang="en-US" sz="2600" dirty="0" err="1" smtClean="0"/>
              <a:t>cuatro</a:t>
            </a:r>
            <a:r>
              <a:rPr lang="en-US" sz="2600" dirty="0" smtClean="0"/>
              <a:t/>
            </a:r>
            <a:br>
              <a:rPr lang="en-US" sz="2600" dirty="0" smtClean="0"/>
            </a:br>
            <a:r>
              <a:rPr lang="en-US" sz="2600" dirty="0" smtClean="0"/>
              <a:t>95 </a:t>
            </a:r>
            <a:r>
              <a:rPr lang="en-US" sz="2600" dirty="0" err="1" smtClean="0"/>
              <a:t>noventa</a:t>
            </a:r>
            <a:r>
              <a:rPr lang="en-US" sz="2600" dirty="0" smtClean="0"/>
              <a:t> </a:t>
            </a:r>
            <a:r>
              <a:rPr lang="en-US" sz="2600" dirty="0" err="1" smtClean="0"/>
              <a:t>y</a:t>
            </a:r>
            <a:r>
              <a:rPr lang="en-US" sz="2600" dirty="0" smtClean="0"/>
              <a:t> </a:t>
            </a:r>
            <a:r>
              <a:rPr lang="en-US" sz="2600" dirty="0" err="1" smtClean="0"/>
              <a:t>cinco</a:t>
            </a:r>
            <a:r>
              <a:rPr lang="en-US" sz="2600" dirty="0" smtClean="0"/>
              <a:t/>
            </a:r>
            <a:br>
              <a:rPr lang="en-US" sz="2600" dirty="0" smtClean="0"/>
            </a:br>
            <a:r>
              <a:rPr lang="en-US" sz="2600" dirty="0" smtClean="0"/>
              <a:t>96 </a:t>
            </a:r>
            <a:r>
              <a:rPr lang="en-US" sz="2600" dirty="0" err="1" smtClean="0"/>
              <a:t>noventa</a:t>
            </a:r>
            <a:r>
              <a:rPr lang="en-US" sz="2600" dirty="0" smtClean="0"/>
              <a:t> </a:t>
            </a:r>
            <a:r>
              <a:rPr lang="en-US" sz="2600" dirty="0" err="1" smtClean="0"/>
              <a:t>y</a:t>
            </a:r>
            <a:r>
              <a:rPr lang="en-US" sz="2600" dirty="0" smtClean="0"/>
              <a:t> </a:t>
            </a:r>
            <a:r>
              <a:rPr lang="en-US" sz="2600" dirty="0" err="1" smtClean="0"/>
              <a:t>seis</a:t>
            </a:r>
            <a:r>
              <a:rPr lang="en-US" sz="2600" dirty="0" smtClean="0"/>
              <a:t/>
            </a:r>
            <a:br>
              <a:rPr lang="en-US" sz="2600" dirty="0" smtClean="0"/>
            </a:br>
            <a:r>
              <a:rPr lang="en-US" sz="2600" dirty="0" smtClean="0"/>
              <a:t>97 </a:t>
            </a:r>
            <a:r>
              <a:rPr lang="en-US" sz="2600" dirty="0" err="1" smtClean="0"/>
              <a:t>noventa</a:t>
            </a:r>
            <a:r>
              <a:rPr lang="en-US" sz="2600" dirty="0" smtClean="0"/>
              <a:t> </a:t>
            </a:r>
            <a:r>
              <a:rPr lang="en-US" sz="2600" dirty="0" err="1" smtClean="0"/>
              <a:t>y</a:t>
            </a:r>
            <a:r>
              <a:rPr lang="en-US" sz="2600" dirty="0" smtClean="0"/>
              <a:t> </a:t>
            </a:r>
            <a:r>
              <a:rPr lang="en-US" sz="2600" dirty="0" err="1" smtClean="0"/>
              <a:t>siete</a:t>
            </a:r>
            <a:r>
              <a:rPr lang="en-US" sz="2600" dirty="0" smtClean="0"/>
              <a:t/>
            </a:r>
            <a:br>
              <a:rPr lang="en-US" sz="2600" dirty="0" smtClean="0"/>
            </a:br>
            <a:r>
              <a:rPr lang="en-US" sz="2600" dirty="0" smtClean="0"/>
              <a:t>98 </a:t>
            </a:r>
            <a:r>
              <a:rPr lang="en-US" sz="2600" dirty="0" err="1" smtClean="0"/>
              <a:t>noventa</a:t>
            </a:r>
            <a:r>
              <a:rPr lang="en-US" sz="2600" dirty="0" smtClean="0"/>
              <a:t> </a:t>
            </a:r>
            <a:r>
              <a:rPr lang="en-US" sz="2600" dirty="0" err="1" smtClean="0"/>
              <a:t>y</a:t>
            </a:r>
            <a:r>
              <a:rPr lang="en-US" sz="2600" dirty="0" smtClean="0"/>
              <a:t> </a:t>
            </a:r>
            <a:r>
              <a:rPr lang="en-US" sz="2600" dirty="0" err="1" smtClean="0"/>
              <a:t>ocho</a:t>
            </a:r>
            <a:r>
              <a:rPr lang="en-US" sz="2600" dirty="0" smtClean="0"/>
              <a:t/>
            </a:r>
            <a:br>
              <a:rPr lang="en-US" sz="2600" dirty="0" smtClean="0"/>
            </a:br>
            <a:r>
              <a:rPr lang="en-US" sz="2600" dirty="0" smtClean="0"/>
              <a:t>99 </a:t>
            </a:r>
            <a:r>
              <a:rPr lang="en-US" sz="2600" dirty="0" err="1" smtClean="0"/>
              <a:t>noventa</a:t>
            </a:r>
            <a:r>
              <a:rPr lang="en-US" sz="2600" dirty="0" smtClean="0"/>
              <a:t> </a:t>
            </a:r>
            <a:r>
              <a:rPr lang="en-US" sz="2600" dirty="0" err="1" smtClean="0"/>
              <a:t>y</a:t>
            </a:r>
            <a:r>
              <a:rPr lang="en-US" sz="2600" dirty="0" smtClean="0"/>
              <a:t> </a:t>
            </a:r>
            <a:r>
              <a:rPr lang="en-US" sz="2600" dirty="0" err="1" smtClean="0"/>
              <a:t>nueve</a:t>
            </a:r>
            <a:r>
              <a:rPr lang="en-US" sz="2600" dirty="0" smtClean="0"/>
              <a:t/>
            </a:r>
            <a:br>
              <a:rPr lang="en-US" sz="2600" dirty="0" smtClean="0"/>
            </a:br>
            <a:r>
              <a:rPr lang="en-US" sz="2600" dirty="0" smtClean="0"/>
              <a:t>100 </a:t>
            </a:r>
            <a:r>
              <a:rPr lang="en-US" sz="2600" dirty="0" err="1" smtClean="0"/>
              <a:t>cien</a:t>
            </a:r>
            <a:endParaRPr lang="en-US" sz="2600" dirty="0" smtClean="0"/>
          </a:p>
          <a:p>
            <a:pPr>
              <a:buNone/>
            </a:pPr>
            <a:r>
              <a:rPr lang="en-US" sz="2600" dirty="0" smtClean="0"/>
              <a:t>1000 mil </a:t>
            </a:r>
            <a:endParaRPr lang="en-US" sz="26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6508377" cy="650560"/>
          </a:xfrm>
        </p:spPr>
        <p:txBody>
          <a:bodyPr>
            <a:normAutofit/>
          </a:bodyPr>
          <a:lstStyle/>
          <a:p>
            <a:r>
              <a:rPr lang="en-US" b="1" dirty="0" smtClean="0"/>
              <a:t>¿</a:t>
            </a:r>
            <a:r>
              <a:rPr lang="en-US" b="1" dirty="0" err="1" smtClean="0"/>
              <a:t>Qué</a:t>
            </a:r>
            <a:r>
              <a:rPr lang="en-US" b="1" dirty="0" smtClean="0"/>
              <a:t> </a:t>
            </a:r>
            <a:r>
              <a:rPr lang="en-US" b="1" dirty="0" err="1" smtClean="0"/>
              <a:t>hora</a:t>
            </a:r>
            <a:r>
              <a:rPr lang="en-US" b="1" dirty="0" smtClean="0"/>
              <a:t> </a:t>
            </a:r>
            <a:r>
              <a:rPr lang="en-US" b="1" dirty="0" err="1" smtClean="0"/>
              <a:t>es</a:t>
            </a:r>
            <a:r>
              <a:rPr lang="en-US" b="1" dirty="0" smtClean="0"/>
              <a:t>?</a:t>
            </a:r>
            <a:endParaRPr lang="en-US" b="1" dirty="0"/>
          </a:p>
        </p:txBody>
      </p:sp>
      <p:sp>
        <p:nvSpPr>
          <p:cNvPr id="3" name="Content Placeholder 2"/>
          <p:cNvSpPr>
            <a:spLocks noGrp="1"/>
          </p:cNvSpPr>
          <p:nvPr>
            <p:ph idx="1"/>
          </p:nvPr>
        </p:nvSpPr>
        <p:spPr>
          <a:xfrm>
            <a:off x="0" y="650560"/>
            <a:ext cx="8936842" cy="6207439"/>
          </a:xfrm>
        </p:spPr>
        <p:txBody>
          <a:bodyPr numCol="2">
            <a:normAutofit fontScale="55000" lnSpcReduction="20000"/>
          </a:bodyPr>
          <a:lstStyle/>
          <a:p>
            <a:r>
              <a:rPr lang="en-US" sz="4364" dirty="0" err="1" smtClean="0"/>
              <a:t>Tiempo</a:t>
            </a:r>
            <a:endParaRPr lang="en-US" sz="4364" dirty="0" smtClean="0"/>
          </a:p>
          <a:p>
            <a:r>
              <a:rPr lang="en-US" sz="4000" dirty="0" smtClean="0"/>
              <a:t>¿</a:t>
            </a:r>
            <a:r>
              <a:rPr lang="en-US" sz="4000" dirty="0" err="1" smtClean="0"/>
              <a:t>Qué</a:t>
            </a:r>
            <a:r>
              <a:rPr lang="en-US" sz="4000" dirty="0" smtClean="0"/>
              <a:t> </a:t>
            </a:r>
            <a:r>
              <a:rPr lang="en-US" sz="4000" dirty="0" err="1" smtClean="0"/>
              <a:t>hora</a:t>
            </a:r>
            <a:r>
              <a:rPr lang="en-US" sz="4000" dirty="0" smtClean="0"/>
              <a:t> </a:t>
            </a:r>
            <a:r>
              <a:rPr lang="en-US" sz="4000" dirty="0" err="1" smtClean="0"/>
              <a:t>es</a:t>
            </a:r>
            <a:r>
              <a:rPr lang="en-US" sz="4000" dirty="0" smtClean="0"/>
              <a:t>?</a:t>
            </a:r>
          </a:p>
          <a:p>
            <a:r>
              <a:rPr lang="en-US" sz="4000" dirty="0" smtClean="0"/>
              <a:t>Es la </a:t>
            </a:r>
            <a:r>
              <a:rPr lang="en-US" sz="4000" dirty="0" err="1" smtClean="0"/>
              <a:t>una</a:t>
            </a:r>
            <a:endParaRPr lang="en-US" sz="4000" dirty="0" smtClean="0"/>
          </a:p>
          <a:p>
            <a:r>
              <a:rPr lang="en-US" sz="4000" dirty="0" smtClean="0"/>
              <a:t>Son </a:t>
            </a:r>
            <a:r>
              <a:rPr lang="en-US" sz="4000" dirty="0" err="1" smtClean="0"/>
              <a:t>las</a:t>
            </a:r>
            <a:r>
              <a:rPr lang="en-US" sz="4000" dirty="0" smtClean="0"/>
              <a:t> dos</a:t>
            </a:r>
          </a:p>
          <a:p>
            <a:r>
              <a:rPr lang="en-US" sz="4000" dirty="0" smtClean="0"/>
              <a:t>Son </a:t>
            </a:r>
            <a:r>
              <a:rPr lang="en-US" sz="4000" dirty="0" err="1" smtClean="0"/>
              <a:t>las</a:t>
            </a:r>
            <a:r>
              <a:rPr lang="en-US" sz="4000" dirty="0" smtClean="0"/>
              <a:t> </a:t>
            </a:r>
            <a:r>
              <a:rPr lang="en-US" sz="4000" dirty="0" err="1" smtClean="0"/>
              <a:t>tres</a:t>
            </a:r>
            <a:r>
              <a:rPr lang="en-US" sz="4000" dirty="0" smtClean="0"/>
              <a:t> </a:t>
            </a:r>
            <a:r>
              <a:rPr lang="en-US" sz="4000" dirty="0" err="1" smtClean="0"/>
              <a:t>y</a:t>
            </a:r>
            <a:r>
              <a:rPr lang="en-US" sz="4000" dirty="0" smtClean="0"/>
              <a:t> </a:t>
            </a:r>
            <a:r>
              <a:rPr lang="en-US" sz="4000" dirty="0" err="1" smtClean="0"/>
              <a:t>cinco</a:t>
            </a:r>
            <a:endParaRPr lang="en-US" sz="4000" dirty="0" smtClean="0"/>
          </a:p>
          <a:p>
            <a:r>
              <a:rPr lang="en-US" sz="4000" dirty="0" smtClean="0"/>
              <a:t>Son </a:t>
            </a:r>
            <a:r>
              <a:rPr lang="en-US" sz="4000" dirty="0" err="1" smtClean="0"/>
              <a:t>las</a:t>
            </a:r>
            <a:r>
              <a:rPr lang="en-US" sz="4000" dirty="0" smtClean="0"/>
              <a:t> </a:t>
            </a:r>
            <a:r>
              <a:rPr lang="en-US" sz="4000" dirty="0" err="1" smtClean="0"/>
              <a:t>seis</a:t>
            </a:r>
            <a:r>
              <a:rPr lang="en-US" sz="4000" dirty="0" smtClean="0"/>
              <a:t> </a:t>
            </a:r>
            <a:r>
              <a:rPr lang="en-US" sz="4000" dirty="0" err="1" smtClean="0"/>
              <a:t>y</a:t>
            </a:r>
            <a:r>
              <a:rPr lang="en-US" sz="4000" dirty="0" smtClean="0"/>
              <a:t> media</a:t>
            </a:r>
          </a:p>
          <a:p>
            <a:r>
              <a:rPr lang="en-US" sz="4000" dirty="0" smtClean="0"/>
              <a:t>Son </a:t>
            </a:r>
            <a:r>
              <a:rPr lang="en-US" sz="4000" dirty="0" err="1" smtClean="0"/>
              <a:t>las</a:t>
            </a:r>
            <a:r>
              <a:rPr lang="en-US" sz="4000" dirty="0" smtClean="0"/>
              <a:t> </a:t>
            </a:r>
            <a:r>
              <a:rPr lang="en-US" sz="4000" dirty="0" err="1" smtClean="0"/>
              <a:t>diez</a:t>
            </a:r>
            <a:r>
              <a:rPr lang="en-US" sz="4000" dirty="0" smtClean="0"/>
              <a:t> </a:t>
            </a:r>
            <a:r>
              <a:rPr lang="en-US" sz="4000" dirty="0" err="1" smtClean="0"/>
              <a:t>y</a:t>
            </a:r>
            <a:r>
              <a:rPr lang="en-US" sz="4000" dirty="0" smtClean="0"/>
              <a:t> </a:t>
            </a:r>
            <a:r>
              <a:rPr lang="en-US" sz="4000" dirty="0" err="1" smtClean="0"/>
              <a:t>cuarto</a:t>
            </a:r>
            <a:endParaRPr lang="en-US" sz="4000" dirty="0" smtClean="0"/>
          </a:p>
          <a:p>
            <a:r>
              <a:rPr lang="en-US" sz="4000" dirty="0" smtClean="0"/>
              <a:t>Son </a:t>
            </a:r>
            <a:r>
              <a:rPr lang="en-US" sz="4000" dirty="0" err="1" smtClean="0"/>
              <a:t>las</a:t>
            </a:r>
            <a:r>
              <a:rPr lang="en-US" sz="4000" dirty="0" smtClean="0"/>
              <a:t> </a:t>
            </a:r>
            <a:r>
              <a:rPr lang="en-US" sz="4000" dirty="0" err="1" smtClean="0"/>
              <a:t>siete</a:t>
            </a:r>
            <a:r>
              <a:rPr lang="en-US" sz="4000" dirty="0" smtClean="0"/>
              <a:t> </a:t>
            </a:r>
            <a:r>
              <a:rPr lang="en-US" sz="4000" dirty="0" err="1" smtClean="0"/>
              <a:t>y</a:t>
            </a:r>
            <a:r>
              <a:rPr lang="en-US" sz="4000" dirty="0" smtClean="0"/>
              <a:t> </a:t>
            </a:r>
            <a:r>
              <a:rPr lang="en-US" sz="4000" dirty="0" err="1" smtClean="0"/>
              <a:t>veinticinco</a:t>
            </a:r>
            <a:endParaRPr lang="en-US" sz="4000" dirty="0" smtClean="0"/>
          </a:p>
          <a:p>
            <a:r>
              <a:rPr lang="en-US" sz="4000" dirty="0" smtClean="0"/>
              <a:t>Son </a:t>
            </a:r>
            <a:r>
              <a:rPr lang="en-US" sz="4000" dirty="0" err="1" smtClean="0"/>
              <a:t>las</a:t>
            </a:r>
            <a:r>
              <a:rPr lang="en-US" sz="4000" dirty="0" smtClean="0"/>
              <a:t> once </a:t>
            </a:r>
            <a:r>
              <a:rPr lang="en-US" sz="4000" dirty="0" err="1" smtClean="0"/>
              <a:t>menos</a:t>
            </a:r>
            <a:r>
              <a:rPr lang="en-US" sz="4000" dirty="0" smtClean="0"/>
              <a:t> </a:t>
            </a:r>
            <a:r>
              <a:rPr lang="en-US" sz="4000" dirty="0" err="1" smtClean="0"/>
              <a:t>diez</a:t>
            </a:r>
            <a:endParaRPr lang="en-US" sz="4000" dirty="0" smtClean="0"/>
          </a:p>
          <a:p>
            <a:r>
              <a:rPr lang="en-US" sz="4000" dirty="0" smtClean="0"/>
              <a:t>Son </a:t>
            </a:r>
            <a:r>
              <a:rPr lang="en-US" sz="4000" dirty="0" err="1" smtClean="0"/>
              <a:t>las</a:t>
            </a:r>
            <a:r>
              <a:rPr lang="en-US" sz="4000" dirty="0" smtClean="0"/>
              <a:t> </a:t>
            </a:r>
            <a:r>
              <a:rPr lang="en-US" sz="4000" dirty="0" err="1" smtClean="0"/>
              <a:t>tres</a:t>
            </a:r>
            <a:r>
              <a:rPr lang="en-US" sz="4000" dirty="0" smtClean="0"/>
              <a:t> </a:t>
            </a:r>
            <a:r>
              <a:rPr lang="en-US" sz="4000" dirty="0" err="1" smtClean="0"/>
              <a:t>menos</a:t>
            </a:r>
            <a:r>
              <a:rPr lang="en-US" sz="4000" dirty="0" smtClean="0"/>
              <a:t> </a:t>
            </a:r>
            <a:r>
              <a:rPr lang="en-US" sz="4000" dirty="0" err="1" smtClean="0"/>
              <a:t>cuarto</a:t>
            </a:r>
            <a:endParaRPr lang="en-US" sz="4000" dirty="0" smtClean="0"/>
          </a:p>
          <a:p>
            <a:r>
              <a:rPr lang="en-US" sz="4000" dirty="0" smtClean="0"/>
              <a:t>Son </a:t>
            </a:r>
            <a:r>
              <a:rPr lang="en-US" sz="4000" dirty="0" err="1" smtClean="0"/>
              <a:t>las</a:t>
            </a:r>
            <a:r>
              <a:rPr lang="en-US" sz="4000" dirty="0" smtClean="0"/>
              <a:t> dos </a:t>
            </a:r>
            <a:r>
              <a:rPr lang="en-US" sz="4000" dirty="0" err="1" smtClean="0"/>
              <a:t>menos</a:t>
            </a:r>
            <a:r>
              <a:rPr lang="en-US" sz="4000" dirty="0" smtClean="0"/>
              <a:t> </a:t>
            </a:r>
            <a:r>
              <a:rPr lang="en-US" sz="4000" dirty="0" err="1" smtClean="0"/>
              <a:t>veinte</a:t>
            </a:r>
            <a:endParaRPr lang="en-US" sz="4000" dirty="0" smtClean="0"/>
          </a:p>
          <a:p>
            <a:endParaRPr lang="en-US" sz="4000" dirty="0" smtClean="0"/>
          </a:p>
          <a:p>
            <a:r>
              <a:rPr lang="en-US" sz="4000" dirty="0" smtClean="0"/>
              <a:t>Time	</a:t>
            </a:r>
          </a:p>
          <a:p>
            <a:r>
              <a:rPr lang="en-US" sz="4000" dirty="0" smtClean="0"/>
              <a:t>What time is it?</a:t>
            </a:r>
          </a:p>
          <a:p>
            <a:r>
              <a:rPr lang="en-US" sz="4000" dirty="0" smtClean="0"/>
              <a:t>It’s 1 o’clock</a:t>
            </a:r>
          </a:p>
          <a:p>
            <a:r>
              <a:rPr lang="en-US" sz="4000" dirty="0" smtClean="0"/>
              <a:t>It’s 2 o’clock</a:t>
            </a:r>
          </a:p>
          <a:p>
            <a:r>
              <a:rPr lang="en-US" sz="4000" dirty="0" smtClean="0"/>
              <a:t>It’s 3:05</a:t>
            </a:r>
          </a:p>
          <a:p>
            <a:r>
              <a:rPr lang="en-US" sz="4000" dirty="0" smtClean="0"/>
              <a:t>It’s 6:30 (media=half)</a:t>
            </a:r>
          </a:p>
          <a:p>
            <a:r>
              <a:rPr lang="en-US" sz="4000" dirty="0" smtClean="0"/>
              <a:t>It’s 10:15 (</a:t>
            </a:r>
            <a:r>
              <a:rPr lang="en-US" sz="4000" dirty="0" err="1" smtClean="0"/>
              <a:t>cuarto</a:t>
            </a:r>
            <a:r>
              <a:rPr lang="en-US" sz="4000" dirty="0" smtClean="0"/>
              <a:t>=quarter)</a:t>
            </a:r>
          </a:p>
          <a:p>
            <a:r>
              <a:rPr lang="en-US" sz="4000" dirty="0" smtClean="0"/>
              <a:t>It’s 7:25</a:t>
            </a:r>
          </a:p>
          <a:p>
            <a:r>
              <a:rPr lang="en-US" sz="4000" dirty="0" smtClean="0"/>
              <a:t>It’s 10:50(11minus 10min)</a:t>
            </a:r>
          </a:p>
          <a:p>
            <a:r>
              <a:rPr lang="en-US" sz="4000" dirty="0" smtClean="0"/>
              <a:t>It’s 2:45(3 minus quarter)</a:t>
            </a:r>
          </a:p>
          <a:p>
            <a:r>
              <a:rPr lang="en-US" sz="4000" dirty="0" smtClean="0"/>
              <a:t>It’s 1:40(2 minus 20 min) </a:t>
            </a:r>
          </a:p>
          <a:p>
            <a:pPr>
              <a:buNone/>
            </a:pPr>
            <a:endParaRPr lang="en-US" dirty="0"/>
          </a:p>
        </p:txBody>
      </p:sp>
      <p:pic>
        <p:nvPicPr>
          <p:cNvPr id="4" name="Picture 3"/>
          <p:cNvPicPr>
            <a:picLocks noChangeAspect="1"/>
          </p:cNvPicPr>
          <p:nvPr/>
        </p:nvPicPr>
        <p:blipFill>
          <a:blip r:embed="rId2"/>
          <a:stretch>
            <a:fillRect/>
          </a:stretch>
        </p:blipFill>
        <p:spPr>
          <a:xfrm>
            <a:off x="7391107" y="315697"/>
            <a:ext cx="1282431" cy="149822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1604</TotalTime>
  <Words>1386</Words>
  <Application>Microsoft Macintosh PowerPoint</Application>
  <PresentationFormat>On-screen Show (4:3)</PresentationFormat>
  <Paragraphs>285</Paragraphs>
  <Slides>19</Slides>
  <Notes>1</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Plaza</vt:lpstr>
      <vt:lpstr>Para empezar (to begin)</vt:lpstr>
      <vt:lpstr>Slide 2</vt:lpstr>
      <vt:lpstr>¿Cómo está Ud.? ¿Cómo  estás? ¿Qué pasa? ¿Qué tal?  ¿Y Tú?/ ¿Y Ud? (muy) bien mal nada regular  por favor gracias de nada    How are you? How are you? What’s up? How are you?  And you? (very) good bad nothing okay  please thank you you’re welcome </vt:lpstr>
      <vt:lpstr>Slide 4</vt:lpstr>
      <vt:lpstr>Los números (handout)</vt:lpstr>
      <vt:lpstr>Los números</vt:lpstr>
      <vt:lpstr>Los números</vt:lpstr>
      <vt:lpstr>Los números</vt:lpstr>
      <vt:lpstr>¿Qué hora es?</vt:lpstr>
      <vt:lpstr>más tiempo</vt:lpstr>
      <vt:lpstr>El calendario el día/ los días la semana/ las semanas  The calendar the day(s) The week(s)</vt:lpstr>
      <vt:lpstr>El mes/ los meses el año/ los años  the month(s) the year(s)</vt:lpstr>
      <vt:lpstr>El cuerpo</vt:lpstr>
      <vt:lpstr>Slide 14</vt:lpstr>
      <vt:lpstr>Weather/ Seasons see separate handout</vt:lpstr>
      <vt:lpstr>En la clase</vt:lpstr>
      <vt:lpstr>Slide 17</vt:lpstr>
      <vt:lpstr>Slide 18</vt:lpstr>
      <vt:lpstr>Slide 19</vt:lpstr>
    </vt:vector>
  </TitlesOfParts>
  <Company>East Detroit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 empezar</dc:title>
  <dc:creator>East Detroit Public Schools</dc:creator>
  <cp:lastModifiedBy>East Detroit Public Schools</cp:lastModifiedBy>
  <cp:revision>43</cp:revision>
  <cp:lastPrinted>2013-03-05T12:58:23Z</cp:lastPrinted>
  <dcterms:created xsi:type="dcterms:W3CDTF">2014-02-03T13:45:03Z</dcterms:created>
  <dcterms:modified xsi:type="dcterms:W3CDTF">2014-02-03T13:51:08Z</dcterms:modified>
</cp:coreProperties>
</file>